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8170" y="3076575"/>
            <a:ext cx="59150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3295979"/>
            <a:ext cx="314285" cy="3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62215"/>
            <a:ext cx="10800000" cy="1992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14282" y="5296618"/>
            <a:ext cx="314285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5254255"/>
            <a:ext cx="2761904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2250466"/>
            <a:ext cx="1180952" cy="72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952" y="2555771"/>
            <a:ext cx="314285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2737046"/>
            <a:ext cx="600000" cy="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523" y="2861076"/>
            <a:ext cx="314284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29907"/>
            <a:ext cx="3400000" cy="42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50210"/>
            <a:ext cx="3084830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399915"/>
            <a:ext cx="577723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74595"/>
            <a:ext cx="61048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97657"/>
            <a:ext cx="4342857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37050"/>
            <a:ext cx="447611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2857" y="4717597"/>
            <a:ext cx="333333" cy="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25245"/>
            <a:ext cx="80651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93209"/>
            <a:ext cx="8142857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42332"/>
            <a:ext cx="5361904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919855"/>
            <a:ext cx="868553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779010"/>
            <a:ext cx="48056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3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3324749"/>
            <a:ext cx="428571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313180"/>
            <a:ext cx="8759825" cy="144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052" y="2894913"/>
            <a:ext cx="5102275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052" y="3681559"/>
            <a:ext cx="5775006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165" y="4485640"/>
            <a:ext cx="843280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165" y="5289550"/>
            <a:ext cx="697230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5660" y="6076315"/>
            <a:ext cx="451929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animBg="1"/>
      <p:bldP spid="16" grpId="0" bldLvl="0" animBg="1"/>
      <p:bldP spid="22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5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44600"/>
            <a:ext cx="965136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2889250"/>
            <a:ext cx="819023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2005" y="3769995"/>
            <a:ext cx="672274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895" y="5368925"/>
            <a:ext cx="9135745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9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715" y="1124585"/>
            <a:ext cx="9095740" cy="136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693" y="2844883"/>
            <a:ext cx="5666714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530" y="3666490"/>
            <a:ext cx="445833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4452620"/>
            <a:ext cx="76923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693" y="5309668"/>
            <a:ext cx="1756504" cy="33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530" y="6060440"/>
            <a:ext cx="830389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5" grpId="0" bldLvl="0" animBg="1"/>
      <p:bldP spid="19" grpId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373643"/>
            <a:ext cx="342858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2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0678" y="2264487"/>
            <a:ext cx="421119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325810"/>
            <a:ext cx="34285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2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1551" y="4183410"/>
            <a:ext cx="335958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76885"/>
            <a:ext cx="8939530" cy="481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4725035"/>
            <a:ext cx="4324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229225"/>
            <a:ext cx="9455785" cy="168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4270960"/>
            <a:ext cx="304761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3405030"/>
            <a:ext cx="371428" cy="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333" y="3261911"/>
            <a:ext cx="200000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238" y="3261911"/>
            <a:ext cx="314285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