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995295"/>
            <a:ext cx="59245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3147428"/>
            <a:ext cx="200000" cy="37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624496"/>
            <a:ext cx="485714" cy="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3738992"/>
            <a:ext cx="314285" cy="3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/>
          <a:stretch>
            <a:fillRect/>
          </a:stretch>
        </p:blipFill>
        <p:spPr>
          <a:xfrm>
            <a:off x="8112125" y="2996565"/>
            <a:ext cx="2351495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315" y="6226468"/>
            <a:ext cx="474342" cy="31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29557"/>
          <a:stretch>
            <a:fillRect/>
          </a:stretch>
        </p:blipFill>
        <p:spPr>
          <a:xfrm>
            <a:off x="8759825" y="3429000"/>
            <a:ext cx="3225165" cy="241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2590"/>
            <a:ext cx="10800000" cy="274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285305"/>
            <a:ext cx="10800000" cy="329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848" y="5338571"/>
            <a:ext cx="200000" cy="37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039" y="5816075"/>
            <a:ext cx="485714" cy="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277" y="5930676"/>
            <a:ext cx="314285" cy="39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20829"/>
            <a:ext cx="4780952" cy="4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88007"/>
            <a:ext cx="4066666" cy="4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754880"/>
            <a:ext cx="38817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37630" y="5654675"/>
            <a:ext cx="90995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1115060"/>
            <a:ext cx="7821295" cy="221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1980" y="3500755"/>
            <a:ext cx="8637270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551180" y="5013325"/>
            <a:ext cx="8637270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560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10"/>
          <a:stretch>
            <a:fillRect/>
          </a:stretch>
        </p:blipFill>
        <p:spPr>
          <a:xfrm>
            <a:off x="1415415" y="605726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0"/>
          <a:stretch>
            <a:fillRect/>
          </a:stretch>
        </p:blipFill>
        <p:spPr>
          <a:xfrm>
            <a:off x="695325" y="1197160"/>
            <a:ext cx="10800080" cy="45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415415"/>
            <a:ext cx="969899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2853055"/>
            <a:ext cx="8702040" cy="221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57225" y="5158105"/>
            <a:ext cx="73386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73785"/>
            <a:ext cx="9960610" cy="2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37610"/>
            <a:ext cx="765048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6306" y="2092000"/>
            <a:ext cx="303079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6155" y="4015105"/>
            <a:ext cx="116522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4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11" y="1102120"/>
            <a:ext cx="8507317" cy="39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165" y="1856740"/>
            <a:ext cx="914844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311" y="6133445"/>
            <a:ext cx="8533333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140710"/>
            <a:ext cx="8945245" cy="275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9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4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41730"/>
            <a:ext cx="962787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312" y="1952425"/>
            <a:ext cx="9242956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2781935"/>
            <a:ext cx="9517380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4466590"/>
            <a:ext cx="9724390" cy="2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230539"/>
            <a:ext cx="361905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4106816"/>
            <a:ext cx="371428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6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3955" y="5020806"/>
            <a:ext cx="343507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5047" y="4753104"/>
            <a:ext cx="344320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245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0000" y="2914952"/>
            <a:ext cx="428571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3153932"/>
            <a:ext cx="1066666" cy="4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