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5" r:id="rId8"/>
    <p:sldId id="344" r:id="rId9"/>
    <p:sldId id="343" r:id="rId10"/>
    <p:sldId id="342" r:id="rId11"/>
    <p:sldId id="341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3042920"/>
            <a:ext cx="59436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5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9523" y="3100945"/>
            <a:ext cx="314285" cy="38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4583430" y="2853055"/>
            <a:ext cx="3285490" cy="333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4117440"/>
            <a:ext cx="314285" cy="3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r="12224"/>
          <a:stretch>
            <a:fillRect/>
          </a:stretch>
        </p:blipFill>
        <p:spPr>
          <a:xfrm>
            <a:off x="4799965" y="3716655"/>
            <a:ext cx="2838450" cy="262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8972" y="5565644"/>
            <a:ext cx="672864" cy="65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5666" y="5834803"/>
            <a:ext cx="663892" cy="39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86061" y="6130878"/>
            <a:ext cx="314003" cy="35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54"/>
          <a:stretch>
            <a:fillRect/>
          </a:stretch>
        </p:blipFill>
        <p:spPr>
          <a:xfrm>
            <a:off x="791845" y="539750"/>
            <a:ext cx="9955530" cy="671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340485"/>
            <a:ext cx="7952105" cy="5309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71270" y="3261995"/>
            <a:ext cx="4806950" cy="163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03070" y="5229225"/>
            <a:ext cx="460502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070" y="6059170"/>
            <a:ext cx="460502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0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5800" y="4101465"/>
            <a:ext cx="6985000" cy="118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5800" y="5595620"/>
            <a:ext cx="6590665" cy="9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0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9700" y="3482340"/>
            <a:ext cx="5056505" cy="11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17930" y="4869180"/>
            <a:ext cx="495935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15415" y="5589270"/>
            <a:ext cx="461772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6005" y="6252845"/>
            <a:ext cx="461772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7540" y="1315085"/>
            <a:ext cx="766445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815" y="2151380"/>
            <a:ext cx="528955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5815" y="3049270"/>
            <a:ext cx="9703435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90" y="4447540"/>
            <a:ext cx="9518015" cy="128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5" grpId="0" bldLvl="0" animBg="1"/>
      <p:bldP spid="3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13" t="36787"/>
          <a:stretch>
            <a:fillRect/>
          </a:stretch>
        </p:blipFill>
        <p:spPr>
          <a:xfrm>
            <a:off x="7608570" y="3861435"/>
            <a:ext cx="4751070" cy="272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8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3583940"/>
            <a:ext cx="606679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460784"/>
            <a:ext cx="2390476" cy="35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4285" y="1076808"/>
            <a:ext cx="3866666" cy="4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285" y="1924801"/>
            <a:ext cx="2276190" cy="40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743200"/>
            <a:ext cx="9888855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144829"/>
            <a:ext cx="1866666" cy="36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34390" y="4968875"/>
            <a:ext cx="4663440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0" grpId="0" bldLvl="0" animBg="1"/>
      <p:bldP spid="20" grpId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21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8787" y="3388551"/>
            <a:ext cx="314394" cy="33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972185"/>
            <a:ext cx="799084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450530"/>
            <a:ext cx="1866666" cy="37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4390" y="3236595"/>
            <a:ext cx="4582160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4390" y="4653280"/>
            <a:ext cx="4650105" cy="96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animBg="1"/>
      <p:bldP spid="18" grpId="0" bldLvl="0" animBg="1"/>
      <p:bldP spid="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26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705" y="1254760"/>
            <a:ext cx="4824095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7715" y="2700807"/>
            <a:ext cx="2050073" cy="29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808990" y="3286760"/>
            <a:ext cx="324485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4023360"/>
            <a:ext cx="723201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87705" y="4725035"/>
            <a:ext cx="723201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51815" y="5426710"/>
            <a:ext cx="723201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87705" y="6128385"/>
            <a:ext cx="749554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animBg="1"/>
      <p:bldP spid="40" grpId="0" bldLvl="0" animBg="1"/>
      <p:bldP spid="2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1990" y="1336040"/>
            <a:ext cx="6219190" cy="111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2802643"/>
            <a:ext cx="6923809" cy="4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1815" y="3717290"/>
            <a:ext cx="607250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940935"/>
            <a:ext cx="607250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animBg="1"/>
      <p:bldP spid="25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05721"/>
            <a:ext cx="6228571" cy="46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173605"/>
            <a:ext cx="984821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8630" y="2947670"/>
            <a:ext cx="462343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937351"/>
            <a:ext cx="7200000" cy="4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824095"/>
            <a:ext cx="453263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3" grpId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000" y="1429687"/>
            <a:ext cx="428571" cy="3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8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7724" y="3057358"/>
            <a:ext cx="413054" cy="36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2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3099857"/>
            <a:ext cx="361905" cy="39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61"/>
          <a:stretch>
            <a:fillRect/>
          </a:stretch>
        </p:blipFill>
        <p:spPr>
          <a:xfrm>
            <a:off x="9696450" y="3356610"/>
            <a:ext cx="2383790" cy="335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3106009"/>
            <a:ext cx="361904" cy="39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9"/>
          <a:stretch>
            <a:fillRect/>
          </a:stretch>
        </p:blipFill>
        <p:spPr>
          <a:xfrm>
            <a:off x="9768205" y="3573145"/>
            <a:ext cx="3636010" cy="302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3991286"/>
            <a:ext cx="342857" cy="38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77142" y="3223244"/>
            <a:ext cx="200000" cy="37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3333" y="3709741"/>
            <a:ext cx="485713" cy="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8571" y="3833751"/>
            <a:ext cx="304761" cy="37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4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4761" y="2736554"/>
            <a:ext cx="200000" cy="37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0952" y="3213460"/>
            <a:ext cx="485714" cy="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6666" y="3337456"/>
            <a:ext cx="304761" cy="37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2024-04-26T12:04:02Z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