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6" r:id="rId8"/>
    <p:sldId id="344" r:id="rId9"/>
    <p:sldId id="342" r:id="rId10"/>
    <p:sldId id="341" r:id="rId11"/>
    <p:sldId id="339" r:id="rId12"/>
    <p:sldId id="337" r:id="rId13"/>
    <p:sldId id="336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09900"/>
            <a:ext cx="59436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1836235"/>
            <a:ext cx="10800000" cy="240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790" y="2990215"/>
            <a:ext cx="1332230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9"/>
          <a:stretch>
            <a:fillRect/>
          </a:stretch>
        </p:blipFill>
        <p:spPr>
          <a:xfrm>
            <a:off x="7967980" y="2853055"/>
            <a:ext cx="3389630" cy="323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51"/>
          <a:stretch>
            <a:fillRect/>
          </a:stretch>
        </p:blipFill>
        <p:spPr>
          <a:xfrm>
            <a:off x="911225" y="4292600"/>
            <a:ext cx="10024745" cy="15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640715" y="836480"/>
            <a:ext cx="1002474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1920" y="4496435"/>
            <a:ext cx="84543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1600" y="5292725"/>
            <a:ext cx="443928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3910" y="1078230"/>
            <a:ext cx="539559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2630805"/>
            <a:ext cx="562864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625" y="3904615"/>
            <a:ext cx="81280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3873" y="4942485"/>
            <a:ext cx="2777128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3910" y="5892165"/>
            <a:ext cx="47078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9" grpId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9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5570" y="3977640"/>
            <a:ext cx="429958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740" y="4697730"/>
            <a:ext cx="228536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37640" y="5787390"/>
            <a:ext cx="404241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368" y="1344451"/>
            <a:ext cx="2848435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165" y="2195195"/>
            <a:ext cx="38671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165" y="3024505"/>
            <a:ext cx="532066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368" y="3916962"/>
            <a:ext cx="3177434" cy="3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165" y="4711065"/>
            <a:ext cx="866584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2195195"/>
            <a:ext cx="38671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2" grpId="0" bldLvl="0" animBg="1"/>
      <p:bldP spid="17" grpId="0" animBg="1"/>
      <p:bldP spid="20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80155"/>
            <a:ext cx="10800000" cy="3196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212915"/>
            <a:ext cx="10800000" cy="358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1420"/>
            <a:ext cx="624713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2965" y="2846705"/>
            <a:ext cx="573405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3770630"/>
            <a:ext cx="401891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908685"/>
            <a:ext cx="3331845" cy="309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76913"/>
            <a:ext cx="4628571" cy="35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1276913"/>
            <a:ext cx="1695238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34483"/>
            <a:ext cx="2647619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82524"/>
            <a:ext cx="6009523" cy="35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92451"/>
            <a:ext cx="1714285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3333" y="3840093"/>
            <a:ext cx="371428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7142" y="3782922"/>
            <a:ext cx="5038095" cy="4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425" y="2920365"/>
            <a:ext cx="5447030" cy="281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62597" y="6152433"/>
            <a:ext cx="4652242" cy="4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21000"/>
            <a:ext cx="4097020" cy="382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7781" y="4010923"/>
            <a:ext cx="340915" cy="31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962460"/>
            <a:ext cx="342858" cy="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285" y="1267720"/>
            <a:ext cx="4304761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761" y="2069028"/>
            <a:ext cx="2409523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0476" y="2116725"/>
            <a:ext cx="1685714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8571" y="2069028"/>
            <a:ext cx="3352380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9523" y="2078568"/>
            <a:ext cx="1600000" cy="44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765" y="2927350"/>
            <a:ext cx="13684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29523" y="2937112"/>
            <a:ext cx="2552380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285" y="4158153"/>
            <a:ext cx="4009523" cy="38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62857" y="4205850"/>
            <a:ext cx="142857" cy="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91428" y="3862432"/>
            <a:ext cx="1933333" cy="67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4285" y="4119996"/>
            <a:ext cx="2638095" cy="4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67619" y="4472953"/>
            <a:ext cx="276190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283800"/>
            <a:ext cx="3580952" cy="37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10476" y="5293340"/>
            <a:ext cx="2028571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bldLvl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58319"/>
            <a:ext cx="4561904" cy="41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1229687"/>
            <a:ext cx="1647619" cy="41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84086"/>
            <a:ext cx="3933333" cy="4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2857" y="2145910"/>
            <a:ext cx="2628571" cy="46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205293"/>
            <a:ext cx="2304761" cy="41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6666" y="3119397"/>
            <a:ext cx="3428571" cy="46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2857" y="3119397"/>
            <a:ext cx="2200000" cy="4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121516"/>
            <a:ext cx="3123809" cy="42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81904" y="4188324"/>
            <a:ext cx="685714" cy="32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43809" y="4140604"/>
            <a:ext cx="400000" cy="38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96190" y="4092884"/>
            <a:ext cx="1723809" cy="4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909774"/>
            <a:ext cx="361905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4348532"/>
            <a:ext cx="428570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8801735" cy="44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2420620"/>
            <a:ext cx="5505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8688070" y="1772920"/>
            <a:ext cx="3294380" cy="406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76250"/>
            <a:ext cx="8585835" cy="84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9192260" y="2996565"/>
            <a:ext cx="3286125" cy="306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45576" y="4333991"/>
            <a:ext cx="302725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4722433"/>
            <a:ext cx="304761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/>
          <a:stretch>
            <a:fillRect/>
          </a:stretch>
        </p:blipFill>
        <p:spPr>
          <a:xfrm>
            <a:off x="6023610" y="3716655"/>
            <a:ext cx="4223475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2306736"/>
            <a:ext cx="542857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2792962"/>
            <a:ext cx="590476" cy="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2916902"/>
            <a:ext cx="304761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/>
          <a:stretch>
            <a:fillRect/>
          </a:stretch>
        </p:blipFill>
        <p:spPr>
          <a:xfrm>
            <a:off x="3215730" y="3213100"/>
            <a:ext cx="5568225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20" y="611955"/>
            <a:ext cx="9274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2599" y="4915591"/>
            <a:ext cx="46618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8903970" y="3789045"/>
            <a:ext cx="3099435" cy="245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