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0170" y="3133725"/>
            <a:ext cx="12011025" cy="5905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6666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70" y="3787775"/>
            <a:ext cx="7502525" cy="30676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712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229360"/>
            <a:ext cx="9492615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23570" y="2061210"/>
            <a:ext cx="7722870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1904" y="2926491"/>
            <a:ext cx="3990476" cy="381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81904" y="3822696"/>
            <a:ext cx="6380952" cy="457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81990" y="4728210"/>
            <a:ext cx="4626610" cy="561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257" r="54514"/>
          <a:stretch>
            <a:fillRect/>
          </a:stretch>
        </p:blipFill>
        <p:spPr>
          <a:xfrm>
            <a:off x="8112125" y="2853055"/>
            <a:ext cx="4032885" cy="3095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bldLvl="0" animBg="1"/>
      <p:bldP spid="16" grpId="0" animBg="1"/>
      <p:bldP spid="18" grpId="0" animBg="1"/>
      <p:bldP spid="19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294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229187"/>
            <a:ext cx="7266666" cy="419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90" y="2067560"/>
            <a:ext cx="9905365" cy="1318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90" y="3801110"/>
            <a:ext cx="9238615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81904" y="4715503"/>
            <a:ext cx="5647619" cy="361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81990" y="5548630"/>
            <a:ext cx="9550400" cy="833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13" grpId="0" bldLvl="0" animBg="1"/>
      <p:bldP spid="17" grpId="0" animBg="1"/>
      <p:bldP spid="1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5898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5800" y="1170305"/>
            <a:ext cx="9918065" cy="542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5576" y="1953524"/>
            <a:ext cx="3666072" cy="353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5800" y="2693670"/>
            <a:ext cx="7789545" cy="434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5576" y="3408591"/>
            <a:ext cx="2254720" cy="4132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85800" y="4192270"/>
            <a:ext cx="7200900" cy="563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685800" y="4940935"/>
            <a:ext cx="8406765" cy="393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67715" y="5661025"/>
            <a:ext cx="8406765" cy="1057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animBg="1"/>
      <p:bldP spid="13" grpId="0" bldLvl="0" animBg="1"/>
      <p:bldP spid="16" grpId="0" animBg="1"/>
      <p:bldP spid="18" grpId="0" bldLvl="0" animBg="1"/>
      <p:bldP spid="23" grpId="0" bldLvl="0" animBg="1"/>
      <p:bldP spid="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110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248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696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577142" y="3088481"/>
            <a:ext cx="1790476" cy="5243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443809" y="3136150"/>
            <a:ext cx="1133333" cy="3908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48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4839500"/>
            <a:ext cx="1371428" cy="466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48571" y="4877604"/>
            <a:ext cx="2819047" cy="428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120000" y="4858552"/>
            <a:ext cx="2247619" cy="390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902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3022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9610" y="1167765"/>
            <a:ext cx="7111365" cy="2266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67715" y="3573145"/>
            <a:ext cx="7111365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white">
          <a:xfrm>
            <a:off x="642620" y="4293235"/>
            <a:ext cx="7308215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white">
          <a:xfrm>
            <a:off x="767715" y="4940935"/>
            <a:ext cx="7111365" cy="1119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44" grpId="0" bldLvl="0" animBg="1"/>
      <p:bldP spid="4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123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443809" y="3992886"/>
            <a:ext cx="1676190" cy="476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135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WU5NTkzNjQ2NzQyNDFkNzhmODUwZGZiNTQ0ZGRhZj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62</cp:revision>
  <dcterms:created xsi:type="dcterms:W3CDTF">2015-09-16T06:44:00Z</dcterms:created>
  <dcterms:modified xsi:type="dcterms:W3CDTF">2024-04-26T13:19:08Z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ICV">
    <vt:lpwstr>0803F182AC044BA3913AF2E555CD301E</vt:lpwstr>
  </property>
</Properties>
</file>