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14775" y="3000375"/>
            <a:ext cx="4362450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9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6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29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62296" y="2568472"/>
            <a:ext cx="1079075" cy="38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21968" y="3303212"/>
            <a:ext cx="290171" cy="353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304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2150" y="1111885"/>
            <a:ext cx="784542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2150" y="1630045"/>
            <a:ext cx="7160260" cy="185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2150" y="3500755"/>
            <a:ext cx="7234555" cy="98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720090" y="4509135"/>
            <a:ext cx="7305675" cy="1384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2" grpId="0" bldLvl="0" animBg="1"/>
      <p:bldP spid="5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8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58095" y="3632403"/>
            <a:ext cx="342858" cy="381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4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58095" y="3553274"/>
            <a:ext cx="371428" cy="380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889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31280" y="5186059"/>
            <a:ext cx="282189" cy="321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8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24761" y="2826579"/>
            <a:ext cx="1133333" cy="401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3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00952" y="3516878"/>
            <a:ext cx="209523" cy="381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86666" y="4002979"/>
            <a:ext cx="485714" cy="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72380" y="4117355"/>
            <a:ext cx="304761" cy="381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3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4170" y="3429000"/>
            <a:ext cx="812800" cy="104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953"/>
          <a:stretch>
            <a:fillRect/>
          </a:stretch>
        </p:blipFill>
        <p:spPr>
          <a:xfrm>
            <a:off x="695325" y="4507865"/>
            <a:ext cx="10800080" cy="80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7"/>
          <a:stretch>
            <a:fillRect/>
          </a:stretch>
        </p:blipFill>
        <p:spPr>
          <a:xfrm>
            <a:off x="720090" y="836480"/>
            <a:ext cx="10800080" cy="386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580705"/>
            <a:ext cx="10800000" cy="1664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3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4530" y="998855"/>
            <a:ext cx="7520305" cy="2501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3789045"/>
            <a:ext cx="9293225" cy="116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695325" y="5137150"/>
            <a:ext cx="9293225" cy="159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2024-04-26T12:25:18Z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