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3147695"/>
            <a:ext cx="11687175" cy="561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42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61187" y="2370327"/>
            <a:ext cx="1443652" cy="37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98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0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20000" y="4376160"/>
            <a:ext cx="200000" cy="381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96190" y="4862469"/>
            <a:ext cx="495238" cy="3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91428" y="4976895"/>
            <a:ext cx="304761" cy="381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06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66522" y="5583305"/>
            <a:ext cx="272690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92152" y="6004769"/>
            <a:ext cx="421430" cy="3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66522" y="6120464"/>
            <a:ext cx="272690" cy="33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202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55" y="611955"/>
            <a:ext cx="10800000" cy="4619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72626" y="3907321"/>
            <a:ext cx="1123809" cy="39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63102" y="4393054"/>
            <a:ext cx="1142857" cy="3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72626" y="4507345"/>
            <a:ext cx="314284" cy="39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60"/>
          <a:stretch>
            <a:fillRect/>
          </a:stretch>
        </p:blipFill>
        <p:spPr>
          <a:xfrm>
            <a:off x="9912350" y="2924810"/>
            <a:ext cx="1961515" cy="3477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39750"/>
            <a:ext cx="10262235" cy="2796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3140710"/>
            <a:ext cx="10262235" cy="3618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0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15238" y="3539494"/>
            <a:ext cx="533333" cy="372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74" r="23989"/>
          <a:stretch>
            <a:fillRect/>
          </a:stretch>
        </p:blipFill>
        <p:spPr>
          <a:xfrm>
            <a:off x="9480550" y="3573145"/>
            <a:ext cx="1939925" cy="3121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2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2024-04-26T13:16:13Z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