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14" r:id="rId11"/>
    <p:sldId id="316" r:id="rId12"/>
    <p:sldId id="317" r:id="rId13"/>
    <p:sldId id="318" r:id="rId14"/>
    <p:sldId id="323" r:id="rId15"/>
    <p:sldId id="319" r:id="rId16"/>
    <p:sldId id="320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9" name="yt_shape_118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98" name="yt_image_118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1" name="yt_shape_11901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两角分别相等的两个三角形相似</a:t>
            </a:r>
          </a:p>
        </p:txBody>
      </p:sp>
      <p:sp>
        <p:nvSpPr>
          <p:cNvPr id="11902" name="yt_shape_11902"/>
          <p:cNvSpPr txBox="1"/>
          <p:nvPr/>
        </p:nvSpPr>
        <p:spPr>
          <a:xfrm>
            <a:off x="540000" y="1971599"/>
            <a:ext cx="10379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图中各有两个三角形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角的度数已在图上标注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6" name="yt_table_119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660940"/>
              </p:ext>
            </p:extLst>
          </p:nvPr>
        </p:nvGraphicFramePr>
        <p:xfrm>
          <a:off x="540047" y="2450902"/>
          <a:ext cx="46755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grpSp>
        <p:nvGrpSpPr>
          <p:cNvPr id="11903" name="yt_shape_11903_skip" title="H_91.2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713619"/>
            <a:ext cx="2211177" cy="1158381"/>
            <a:chOff x="0" y="0"/>
            <a:chExt cx="2211177" cy="1158381"/>
          </a:xfrm>
        </p:grpSpPr>
        <p:pic>
          <p:nvPicPr>
            <p:cNvPr id="2" name="yt_image_119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1177" cy="762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5" name="yt_shape_11905"/>
            <p:cNvSpPr txBox="1"/>
            <p:nvPr/>
          </p:nvSpPr>
          <p:spPr>
            <a:xfrm>
              <a:off x="572307" y="7983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08" name="yt_shape_11908"/>
          <p:cNvSpPr txBox="1"/>
          <p:nvPr/>
        </p:nvSpPr>
        <p:spPr>
          <a:xfrm>
            <a:off x="540000" y="3659815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下列各组图形有可能不相似的是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9" name="yt_table_119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545637"/>
              </p:ext>
            </p:extLst>
          </p:nvPr>
        </p:nvGraphicFramePr>
        <p:xfrm>
          <a:off x="540047" y="4139118"/>
          <a:ext cx="5786438" cy="1901952"/>
        </p:xfrm>
        <a:graphic>
          <a:graphicData uri="http://schemas.openxmlformats.org/drawingml/2006/table">
            <a:tbl>
              <a:tblPr/>
              <a:tblGrid>
                <a:gridCol w="5786438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pic>
        <p:nvPicPr>
          <p:cNvPr id="4" name="yt_shape_1714121524995">
            <a:extLst>
              <a:ext uri="{FF2B5EF4-FFF2-40B4-BE49-F238E27FC236}">
                <a16:creationId xmlns:a16="http://schemas.microsoft.com/office/drawing/2014/main" id="{CD9FE9A4-94AA-0F6C-5B4C-6A28D3A8B8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C831D4-74E8-6B42-FE97-92D2A195CCC6}"/>
              </a:ext>
            </a:extLst>
          </p:cNvPr>
          <p:cNvSpPr txBox="1"/>
          <p:nvPr/>
        </p:nvSpPr>
        <p:spPr>
          <a:xfrm>
            <a:off x="9898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583090-767C-60DD-9149-863F9AC179B4}"/>
              </a:ext>
            </a:extLst>
          </p:cNvPr>
          <p:cNvSpPr txBox="1"/>
          <p:nvPr/>
        </p:nvSpPr>
        <p:spPr>
          <a:xfrm>
            <a:off x="5631589" y="36130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7" name="yt_shape_119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（绵阳外国语学校月考）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0867"/>
              </a:rPr>
              <a:t>放置边长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1" name="yt_table_1196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397566"/>
              </p:ext>
            </p:extLst>
          </p:nvPr>
        </p:nvGraphicFramePr>
        <p:xfrm>
          <a:off x="540047" y="1859435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grpSp>
        <p:nvGrpSpPr>
          <p:cNvPr id="11958" name="yt_shape_11958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3341" y="1859435"/>
            <a:ext cx="2096604" cy="1668159"/>
            <a:chOff x="0" y="0"/>
            <a:chExt cx="2096604" cy="1668159"/>
          </a:xfrm>
        </p:grpSpPr>
        <p:pic>
          <p:nvPicPr>
            <p:cNvPr id="2" name="yt_image_119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660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0" name="yt_shape_11960"/>
            <p:cNvSpPr txBox="1"/>
            <p:nvPr/>
          </p:nvSpPr>
          <p:spPr>
            <a:xfrm>
              <a:off x="438838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F1ED2E-8DAC-BF06-DD27-6A8008373803}"/>
              </a:ext>
            </a:extLst>
          </p:cNvPr>
          <p:cNvSpPr txBox="1"/>
          <p:nvPr/>
        </p:nvSpPr>
        <p:spPr>
          <a:xfrm>
            <a:off x="67016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63" name="yt_shape_11963"/>
              <p:cNvSpPr txBox="1"/>
              <p:nvPr/>
            </p:nvSpPr>
            <p:spPr>
              <a:xfrm>
                <a:off x="540119" y="900000"/>
                <a:ext cx="11492915" cy="11690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3d0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63" name="yt_shape_11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69038"/>
              </a:xfrm>
              <a:prstGeom prst="rect">
                <a:avLst/>
              </a:prstGeom>
              <a:blipFill>
                <a:blip r:embed="rId2"/>
                <a:stretch>
                  <a:fillRect l="-1645" t="-2094" b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5" name="yt_image_11965" title="H_117.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696" y="2272190"/>
            <a:ext cx="1614607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67E9CF-7929-E965-0088-44E03ADD6D15}"/>
                  </a:ext>
                </a:extLst>
              </p:cNvPr>
              <p:cNvSpPr txBox="1"/>
              <p:nvPr/>
            </p:nvSpPr>
            <p:spPr>
              <a:xfrm>
                <a:off x="2675783" y="1268760"/>
                <a:ext cx="661099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67E9CF-7929-E965-0088-44E03ADD6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783" y="1268760"/>
                <a:ext cx="661099" cy="7295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f9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70" name="yt_image_11970" title="H_130.8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303191"/>
            <a:ext cx="1634587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172809-C71A-6CCA-E626-FC8D532F0BE5}"/>
              </a:ext>
            </a:extLst>
          </p:cNvPr>
          <p:cNvSpPr txBox="1"/>
          <p:nvPr/>
        </p:nvSpPr>
        <p:spPr>
          <a:xfrm>
            <a:off x="450108" y="2279658"/>
            <a:ext cx="5218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C7F7E6-624F-04EA-CB5A-A7465CD070D3}"/>
              </a:ext>
            </a:extLst>
          </p:cNvPr>
          <p:cNvSpPr txBox="1"/>
          <p:nvPr/>
        </p:nvSpPr>
        <p:spPr>
          <a:xfrm>
            <a:off x="450108" y="2755146"/>
            <a:ext cx="475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5E78BB-0F32-DEB2-C8ED-6357661DA26A}"/>
              </a:ext>
            </a:extLst>
          </p:cNvPr>
          <p:cNvSpPr txBox="1"/>
          <p:nvPr/>
        </p:nvSpPr>
        <p:spPr>
          <a:xfrm>
            <a:off x="450108" y="3230634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30E379-9E8D-7F25-9AC8-A1B037CE752A}"/>
              </a:ext>
            </a:extLst>
          </p:cNvPr>
          <p:cNvSpPr txBox="1"/>
          <p:nvPr/>
        </p:nvSpPr>
        <p:spPr>
          <a:xfrm>
            <a:off x="450108" y="3706122"/>
            <a:ext cx="285819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72" name="yt_shape_11972"/>
              <p:cNvSpPr txBox="1"/>
              <p:nvPr/>
            </p:nvSpPr>
            <p:spPr>
              <a:xfrm>
                <a:off x="540000" y="900000"/>
                <a:ext cx="7306487" cy="3510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72" name="yt_shape_11972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06487" cy="3510833"/>
              </a:xfrm>
              <a:prstGeom prst="rect">
                <a:avLst/>
              </a:prstGeom>
              <a:blipFill>
                <a:blip r:embed="rId2"/>
                <a:stretch>
                  <a:fillRect l="-2588" t="-1563" r="-584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75" name="yt_image_11975" title="H_130.8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7412" y="1531667"/>
            <a:ext cx="1634587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2E44DE-36B1-1A26-CD0F-EECDCD4D5A54}"/>
              </a:ext>
            </a:extLst>
          </p:cNvPr>
          <p:cNvSpPr txBox="1"/>
          <p:nvPr/>
        </p:nvSpPr>
        <p:spPr>
          <a:xfrm>
            <a:off x="449989" y="1328682"/>
            <a:ext cx="74159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4311F2-0CC7-9311-D831-0920A641B36D}"/>
              </a:ext>
            </a:extLst>
          </p:cNvPr>
          <p:cNvSpPr txBox="1"/>
          <p:nvPr/>
        </p:nvSpPr>
        <p:spPr>
          <a:xfrm>
            <a:off x="449989" y="1804170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F2389C-0A8D-BAAF-28FE-DDC2E0F0800B}"/>
              </a:ext>
            </a:extLst>
          </p:cNvPr>
          <p:cNvSpPr txBox="1"/>
          <p:nvPr/>
        </p:nvSpPr>
        <p:spPr>
          <a:xfrm>
            <a:off x="449989" y="2279658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144713-CBF8-B6B4-4D2C-98DDCE93D9B5}"/>
              </a:ext>
            </a:extLst>
          </p:cNvPr>
          <p:cNvSpPr txBox="1"/>
          <p:nvPr/>
        </p:nvSpPr>
        <p:spPr>
          <a:xfrm>
            <a:off x="449989" y="2755146"/>
            <a:ext cx="59395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74BB2A-A4A6-13E9-CDE1-228E78B99343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1880045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1A74BB2A-A4A6-13E9-CDE1-228E78B993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1880045" cy="768681"/>
              </a:xfrm>
              <a:prstGeom prst="rect">
                <a:avLst/>
              </a:prstGeom>
              <a:blipFill>
                <a:blip r:embed="rId4"/>
                <a:stretch>
                  <a:fillRect l="-5195" r="-519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9F32EA3-9F68-40E6-D00E-A5D729259827}"/>
              </a:ext>
            </a:extLst>
          </p:cNvPr>
          <p:cNvSpPr txBox="1"/>
          <p:nvPr/>
        </p:nvSpPr>
        <p:spPr>
          <a:xfrm>
            <a:off x="449989" y="3905703"/>
            <a:ext cx="2497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7" name="yt_shape_1197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37d4"/>
              </a:rPr>
              <a:t>是等边三角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78" name="yt_image_11978" title="H_74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3268936"/>
            <a:ext cx="1834858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80"/>
              <p:cNvSpPr txBox="1"/>
              <p:nvPr/>
            </p:nvSpPr>
            <p:spPr>
              <a:xfrm>
                <a:off x="540000" y="1906666"/>
                <a:ext cx="5886611" cy="4471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19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6666"/>
                <a:ext cx="5886611" cy="4471096"/>
              </a:xfrm>
              <a:prstGeom prst="rect">
                <a:avLst/>
              </a:prstGeom>
              <a:blipFill>
                <a:blip r:embed="rId3"/>
                <a:stretch>
                  <a:fillRect l="-3212" t="-1228" r="-2176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00EAC98-01B4-5E6A-9453-7F0E0738424D}"/>
              </a:ext>
            </a:extLst>
          </p:cNvPr>
          <p:cNvSpPr txBox="1"/>
          <p:nvPr/>
        </p:nvSpPr>
        <p:spPr>
          <a:xfrm>
            <a:off x="449989" y="1859860"/>
            <a:ext cx="45250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293FDB-CCE0-A52D-1393-70041ABB646E}"/>
              </a:ext>
            </a:extLst>
          </p:cNvPr>
          <p:cNvSpPr txBox="1"/>
          <p:nvPr/>
        </p:nvSpPr>
        <p:spPr>
          <a:xfrm>
            <a:off x="449989" y="2335348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0939B3-EBA9-17CD-8570-F9E1A351AD0D}"/>
              </a:ext>
            </a:extLst>
          </p:cNvPr>
          <p:cNvSpPr txBox="1"/>
          <p:nvPr/>
        </p:nvSpPr>
        <p:spPr>
          <a:xfrm>
            <a:off x="449989" y="2810836"/>
            <a:ext cx="225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C30D06-397D-2B07-59F4-3654982720D3}"/>
              </a:ext>
            </a:extLst>
          </p:cNvPr>
          <p:cNvSpPr txBox="1"/>
          <p:nvPr/>
        </p:nvSpPr>
        <p:spPr>
          <a:xfrm>
            <a:off x="449989" y="3286324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BD7D9D-7B50-D897-9A8C-52BE6F121BAB}"/>
              </a:ext>
            </a:extLst>
          </p:cNvPr>
          <p:cNvSpPr txBox="1"/>
          <p:nvPr/>
        </p:nvSpPr>
        <p:spPr>
          <a:xfrm>
            <a:off x="449989" y="3761812"/>
            <a:ext cx="60097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4DD196-CF9D-0DF8-AD68-F6EEE5E41F61}"/>
              </a:ext>
            </a:extLst>
          </p:cNvPr>
          <p:cNvSpPr txBox="1"/>
          <p:nvPr/>
        </p:nvSpPr>
        <p:spPr>
          <a:xfrm>
            <a:off x="449989" y="4237300"/>
            <a:ext cx="50219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FF81607-8D84-5D30-A332-3AD38802A52A}"/>
              </a:ext>
            </a:extLst>
          </p:cNvPr>
          <p:cNvSpPr txBox="1"/>
          <p:nvPr/>
        </p:nvSpPr>
        <p:spPr>
          <a:xfrm>
            <a:off x="449989" y="4712788"/>
            <a:ext cx="55188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19A5A4D-EFBB-0749-1CF8-C4E1848C1E33}"/>
                  </a:ext>
                </a:extLst>
              </p:cNvPr>
              <p:cNvSpPr txBox="1"/>
              <p:nvPr/>
            </p:nvSpPr>
            <p:spPr>
              <a:xfrm>
                <a:off x="449989" y="5188276"/>
                <a:ext cx="193694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19A5A4D-EFBB-0749-1CF8-C4E1848C1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8276"/>
                <a:ext cx="1936940" cy="768681"/>
              </a:xfrm>
              <a:prstGeom prst="rect">
                <a:avLst/>
              </a:prstGeom>
              <a:blipFill>
                <a:blip r:embed="rId4"/>
                <a:stretch>
                  <a:fillRect l="-5031" r="-4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ACA4C031-263A-227B-83D1-F0FD5C3CA39D}"/>
              </a:ext>
            </a:extLst>
          </p:cNvPr>
          <p:cNvSpPr txBox="1"/>
          <p:nvPr/>
        </p:nvSpPr>
        <p:spPr>
          <a:xfrm>
            <a:off x="449989" y="5863346"/>
            <a:ext cx="305860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3" name="yt_shape_1198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82" name="yt_image_1198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5" name="yt_shape_11985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02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88" name="yt_image_11988" title="H_135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4459" y="3073267"/>
            <a:ext cx="1517540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90008C-17A6-F900-ADC1-1C2FFA9A144C}"/>
              </a:ext>
            </a:extLst>
          </p:cNvPr>
          <p:cNvSpPr txBox="1"/>
          <p:nvPr/>
        </p:nvSpPr>
        <p:spPr>
          <a:xfrm>
            <a:off x="450108" y="2861823"/>
            <a:ext cx="42682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236332-D4DD-CF3E-530F-BB49F81BF84A}"/>
              </a:ext>
            </a:extLst>
          </p:cNvPr>
          <p:cNvSpPr txBox="1"/>
          <p:nvPr/>
        </p:nvSpPr>
        <p:spPr>
          <a:xfrm>
            <a:off x="450108" y="3337311"/>
            <a:ext cx="528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74EFD2-77CF-7642-1062-97E194A8E9C7}"/>
              </a:ext>
            </a:extLst>
          </p:cNvPr>
          <p:cNvSpPr txBox="1"/>
          <p:nvPr/>
        </p:nvSpPr>
        <p:spPr>
          <a:xfrm>
            <a:off x="450108" y="3812799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93A369-D072-AE0D-19F4-DE45D16FFC74}"/>
              </a:ext>
            </a:extLst>
          </p:cNvPr>
          <p:cNvSpPr txBox="1"/>
          <p:nvPr/>
        </p:nvSpPr>
        <p:spPr>
          <a:xfrm>
            <a:off x="450108" y="4288287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F4B9ED-3173-DD33-7BBB-4709961623BA}"/>
              </a:ext>
            </a:extLst>
          </p:cNvPr>
          <p:cNvSpPr txBox="1"/>
          <p:nvPr/>
        </p:nvSpPr>
        <p:spPr>
          <a:xfrm>
            <a:off x="450108" y="4763776"/>
            <a:ext cx="2987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0DAE40-9BE4-56B3-4300-3059FC26FB5C}"/>
              </a:ext>
            </a:extLst>
          </p:cNvPr>
          <p:cNvSpPr txBox="1"/>
          <p:nvPr/>
        </p:nvSpPr>
        <p:spPr>
          <a:xfrm>
            <a:off x="450108" y="5239263"/>
            <a:ext cx="278396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92"/>
              <p:cNvSpPr txBox="1"/>
              <p:nvPr/>
            </p:nvSpPr>
            <p:spPr>
              <a:xfrm>
                <a:off x="540000" y="1473031"/>
                <a:ext cx="6190669" cy="44726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是等腰直角三角形，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3031"/>
                <a:ext cx="6190669" cy="4472699"/>
              </a:xfrm>
              <a:prstGeom prst="rect">
                <a:avLst/>
              </a:prstGeom>
              <a:blipFill>
                <a:blip r:embed="rId2"/>
                <a:stretch>
                  <a:fillRect l="-3054" t="-1228" r="-2069" b="-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94" name="yt_image_11994" title="H_135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4459" y="1473031"/>
            <a:ext cx="1517540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611C5E-A011-384D-0B31-6D5D45FE3399}"/>
              </a:ext>
            </a:extLst>
          </p:cNvPr>
          <p:cNvSpPr txBox="1"/>
          <p:nvPr/>
        </p:nvSpPr>
        <p:spPr>
          <a:xfrm>
            <a:off x="449989" y="1426225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82C19B-6D28-B3AB-85FF-02203FE340C8}"/>
                  </a:ext>
                </a:extLst>
              </p:cNvPr>
              <p:cNvSpPr txBox="1"/>
              <p:nvPr/>
            </p:nvSpPr>
            <p:spPr>
              <a:xfrm>
                <a:off x="449989" y="1901713"/>
                <a:ext cx="59761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是等腰直角三角形，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82C19B-6D28-B3AB-85FF-02203FE34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1713"/>
                <a:ext cx="5976176" cy="615392"/>
              </a:xfrm>
              <a:prstGeom prst="rect">
                <a:avLst/>
              </a:prstGeom>
              <a:blipFill>
                <a:blip r:embed="rId4"/>
                <a:stretch>
                  <a:fillRect l="-1633" r="-30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786228E-8B5B-288B-D03F-8E5FE218365C}"/>
              </a:ext>
            </a:extLst>
          </p:cNvPr>
          <p:cNvSpPr txBox="1"/>
          <p:nvPr/>
        </p:nvSpPr>
        <p:spPr>
          <a:xfrm>
            <a:off x="449989" y="2423493"/>
            <a:ext cx="293636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951301-0FE2-1160-CF20-527CD738C501}"/>
                  </a:ext>
                </a:extLst>
              </p:cNvPr>
              <p:cNvSpPr txBox="1"/>
              <p:nvPr/>
            </p:nvSpPr>
            <p:spPr>
              <a:xfrm>
                <a:off x="449989" y="2898981"/>
                <a:ext cx="4006850" cy="7980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951301-0FE2-1160-CF20-527CD738C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981"/>
                <a:ext cx="4006850" cy="798017"/>
              </a:xfrm>
              <a:prstGeom prst="rect">
                <a:avLst/>
              </a:prstGeom>
              <a:blipFill>
                <a:blip r:embed="rId5"/>
                <a:stretch>
                  <a:fillRect l="-2435" r="-2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829C75E-E59B-DAB4-3F4F-32B21EB25689}"/>
                  </a:ext>
                </a:extLst>
              </p:cNvPr>
              <p:cNvSpPr txBox="1"/>
              <p:nvPr/>
            </p:nvSpPr>
            <p:spPr>
              <a:xfrm>
                <a:off x="449989" y="3603386"/>
                <a:ext cx="630650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829C75E-E59B-DAB4-3F4F-32B21EB25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3386"/>
                <a:ext cx="6306502" cy="615392"/>
              </a:xfrm>
              <a:prstGeom prst="rect">
                <a:avLst/>
              </a:prstGeom>
              <a:blipFill>
                <a:blip r:embed="rId6"/>
                <a:stretch>
                  <a:fillRect l="-1547" r="-154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F55B515-9796-84CD-0FAB-FD5B056FA8A1}"/>
              </a:ext>
            </a:extLst>
          </p:cNvPr>
          <p:cNvSpPr txBox="1"/>
          <p:nvPr/>
        </p:nvSpPr>
        <p:spPr>
          <a:xfrm>
            <a:off x="449989" y="4125167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5BBDF10-0A28-F912-2ED8-4C68445EA266}"/>
                  </a:ext>
                </a:extLst>
              </p:cNvPr>
              <p:cNvSpPr txBox="1"/>
              <p:nvPr/>
            </p:nvSpPr>
            <p:spPr>
              <a:xfrm>
                <a:off x="449989" y="4600654"/>
                <a:ext cx="631088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5BBDF10-0A28-F912-2ED8-4C68445EA2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0654"/>
                <a:ext cx="6310884" cy="630441"/>
              </a:xfrm>
              <a:prstGeom prst="rect">
                <a:avLst/>
              </a:prstGeom>
              <a:blipFill>
                <a:blip r:embed="rId7"/>
                <a:stretch>
                  <a:fillRect l="-1546" r="-154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9A60A4-3A10-479E-F3D1-1520020C80AB}"/>
                  </a:ext>
                </a:extLst>
              </p:cNvPr>
              <p:cNvSpPr txBox="1"/>
              <p:nvPr/>
            </p:nvSpPr>
            <p:spPr>
              <a:xfrm>
                <a:off x="449989" y="5137483"/>
                <a:ext cx="2537015" cy="8117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9A60A4-3A10-479E-F3D1-1520020C8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7483"/>
                <a:ext cx="2537015" cy="811797"/>
              </a:xfrm>
              <a:prstGeom prst="rect">
                <a:avLst/>
              </a:prstGeom>
              <a:blipFill>
                <a:blip r:embed="rId8"/>
                <a:stretch>
                  <a:fillRect l="-3846" r="-3846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990"/>
              <p:cNvSpPr txBox="1"/>
              <p:nvPr/>
            </p:nvSpPr>
            <p:spPr>
              <a:xfrm>
                <a:off x="540000" y="836125"/>
                <a:ext cx="4370042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1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125"/>
                <a:ext cx="4370042" cy="645626"/>
              </a:xfrm>
              <a:prstGeom prst="rect">
                <a:avLst/>
              </a:prstGeom>
              <a:blipFill>
                <a:blip r:embed="rId9"/>
                <a:stretch>
                  <a:fillRect l="-4330" r="-33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1" name="yt_shape_119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e81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5" name="yt_table_1191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25943"/>
              </p:ext>
            </p:extLst>
          </p:nvPr>
        </p:nvGraphicFramePr>
        <p:xfrm>
          <a:off x="540047" y="1859435"/>
          <a:ext cx="4405630" cy="950976"/>
        </p:xfrm>
        <a:graphic>
          <a:graphicData uri="http://schemas.openxmlformats.org/drawingml/2006/table">
            <a:tbl>
              <a:tblPr/>
              <a:tblGrid>
                <a:gridCol w="27609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grpSp>
        <p:nvGrpSpPr>
          <p:cNvPr id="11912" name="yt_shape_11912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7817" y="1859435"/>
            <a:ext cx="2092127" cy="1805319"/>
            <a:chOff x="0" y="0"/>
            <a:chExt cx="2092127" cy="1805319"/>
          </a:xfrm>
        </p:grpSpPr>
        <p:pic>
          <p:nvPicPr>
            <p:cNvPr id="2" name="yt_image_1191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2127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4" name="yt_shape_11914"/>
            <p:cNvSpPr txBox="1"/>
            <p:nvPr/>
          </p:nvSpPr>
          <p:spPr>
            <a:xfrm>
              <a:off x="512782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80327F-ABC1-ACCA-781D-4529DE0D54C5}"/>
              </a:ext>
            </a:extLst>
          </p:cNvPr>
          <p:cNvSpPr txBox="1"/>
          <p:nvPr/>
        </p:nvSpPr>
        <p:spPr>
          <a:xfrm>
            <a:off x="58841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7" name="yt_shape_11917"/>
          <p:cNvSpPr txBox="1"/>
          <p:nvPr/>
        </p:nvSpPr>
        <p:spPr>
          <a:xfrm>
            <a:off x="540000" y="900000"/>
            <a:ext cx="55111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21" name="yt_shape_11921"/>
          <p:cNvSpPr txBox="1"/>
          <p:nvPr/>
        </p:nvSpPr>
        <p:spPr>
          <a:xfrm>
            <a:off x="540000" y="32502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18" name="yt_shape_11918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744" y="1531667"/>
            <a:ext cx="1632511" cy="1668159"/>
            <a:chOff x="0" y="0"/>
            <a:chExt cx="1632511" cy="1668159"/>
          </a:xfrm>
        </p:grpSpPr>
        <p:pic>
          <p:nvPicPr>
            <p:cNvPr id="2" name="yt_image_1191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511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0" name="yt_shape_11920"/>
            <p:cNvSpPr txBox="1"/>
            <p:nvPr/>
          </p:nvSpPr>
          <p:spPr>
            <a:xfrm>
              <a:off x="282974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22" name="yt_shape_11922"/>
          <p:cNvSpPr txBox="1"/>
          <p:nvPr/>
        </p:nvSpPr>
        <p:spPr>
          <a:xfrm>
            <a:off x="540000" y="3659530"/>
            <a:ext cx="69377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923" name="yt_shape_11923"/>
          <p:cNvSpPr txBox="1"/>
          <p:nvPr/>
        </p:nvSpPr>
        <p:spPr>
          <a:xfrm>
            <a:off x="540000" y="4138833"/>
            <a:ext cx="67839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B3A642-B769-B5C6-22BA-781A533E8EF0}"/>
              </a:ext>
            </a:extLst>
          </p:cNvPr>
          <p:cNvSpPr txBox="1"/>
          <p:nvPr/>
        </p:nvSpPr>
        <p:spPr>
          <a:xfrm>
            <a:off x="2888389" y="3612724"/>
            <a:ext cx="1459612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FC02FF-416F-8FE2-FDDC-C2BEE89C86F4}"/>
              </a:ext>
            </a:extLst>
          </p:cNvPr>
          <p:cNvSpPr txBox="1"/>
          <p:nvPr/>
        </p:nvSpPr>
        <p:spPr>
          <a:xfrm>
            <a:off x="2888389" y="4092027"/>
            <a:ext cx="1459612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24" name="yt_shape_11924"/>
              <p:cNvSpPr txBox="1"/>
              <p:nvPr/>
            </p:nvSpPr>
            <p:spPr>
              <a:xfrm>
                <a:off x="540119" y="900000"/>
                <a:ext cx="11492915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ffb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的长等于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4" name="yt_shape_11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6399"/>
              </a:xfrm>
              <a:prstGeom prst="rect">
                <a:avLst/>
              </a:prstGeom>
              <a:blipFill>
                <a:blip r:embed="rId2"/>
                <a:stretch>
                  <a:fillRect l="-1645" t="-48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29" name="yt_shape_11929"/>
          <p:cNvSpPr txBox="1"/>
          <p:nvPr/>
        </p:nvSpPr>
        <p:spPr>
          <a:xfrm>
            <a:off x="540000" y="43709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26" name="yt_shape_11926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906" y="2229551"/>
            <a:ext cx="1632186" cy="2091069"/>
            <a:chOff x="0" y="0"/>
            <a:chExt cx="1632186" cy="2091069"/>
          </a:xfrm>
        </p:grpSpPr>
        <p:pic>
          <p:nvPicPr>
            <p:cNvPr id="2" name="yt_image_1192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2186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8" name="yt_shape_11928"/>
            <p:cNvSpPr txBox="1"/>
            <p:nvPr/>
          </p:nvSpPr>
          <p:spPr>
            <a:xfrm>
              <a:off x="282812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1D3410-403B-5813-4602-069EF34A64BF}"/>
                  </a:ext>
                </a:extLst>
              </p:cNvPr>
              <p:cNvSpPr txBox="1"/>
              <p:nvPr/>
            </p:nvSpPr>
            <p:spPr>
              <a:xfrm>
                <a:off x="4061671" y="1247732"/>
                <a:ext cx="789685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, 'mathAnswerShape': 1}">
                <a:extLst>
                  <a:ext uri="{FF2B5EF4-FFF2-40B4-BE49-F238E27FC236}">
                    <a16:creationId xmlns:a16="http://schemas.microsoft.com/office/drawing/2014/main" id="{071D3410-403B-5813-4602-069EF34A6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671" y="1247732"/>
                <a:ext cx="789685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0" name="yt_shape_1193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c4d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31" name="yt_image_11931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3815" y="2011799"/>
            <a:ext cx="200436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3" name="yt_shape_11933"/>
          <p:cNvSpPr txBox="1"/>
          <p:nvPr/>
        </p:nvSpPr>
        <p:spPr>
          <a:xfrm>
            <a:off x="540000" y="3465881"/>
            <a:ext cx="604652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7193E4-EB75-F954-B59E-9200D7183A40}"/>
              </a:ext>
            </a:extLst>
          </p:cNvPr>
          <p:cNvSpPr txBox="1"/>
          <p:nvPr/>
        </p:nvSpPr>
        <p:spPr>
          <a:xfrm>
            <a:off x="449989" y="3419075"/>
            <a:ext cx="302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132FCB-FEC9-AC45-2E71-1C83F4DA3586}"/>
              </a:ext>
            </a:extLst>
          </p:cNvPr>
          <p:cNvSpPr txBox="1"/>
          <p:nvPr/>
        </p:nvSpPr>
        <p:spPr>
          <a:xfrm>
            <a:off x="449989" y="3894563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992EAA-8564-AE86-BBA8-3278D135163C}"/>
              </a:ext>
            </a:extLst>
          </p:cNvPr>
          <p:cNvSpPr txBox="1"/>
          <p:nvPr/>
        </p:nvSpPr>
        <p:spPr>
          <a:xfrm>
            <a:off x="449989" y="4370051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21D5E4-01CF-7C7E-83EB-3D266AB260D0}"/>
              </a:ext>
            </a:extLst>
          </p:cNvPr>
          <p:cNvSpPr txBox="1"/>
          <p:nvPr/>
        </p:nvSpPr>
        <p:spPr>
          <a:xfrm>
            <a:off x="449989" y="4845540"/>
            <a:ext cx="616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10FD9B-2997-B56B-2689-87E3E3799CE1}"/>
              </a:ext>
            </a:extLst>
          </p:cNvPr>
          <p:cNvSpPr txBox="1"/>
          <p:nvPr/>
        </p:nvSpPr>
        <p:spPr>
          <a:xfrm>
            <a:off x="449989" y="5321027"/>
            <a:ext cx="260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CFC147-5FF5-2973-469F-96CA83019F7A}"/>
              </a:ext>
            </a:extLst>
          </p:cNvPr>
          <p:cNvSpPr txBox="1"/>
          <p:nvPr/>
        </p:nvSpPr>
        <p:spPr>
          <a:xfrm>
            <a:off x="449989" y="5796515"/>
            <a:ext cx="287566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4" name="yt_shape_119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ccf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35" name="yt_image_11935" title="H_120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2791651"/>
            <a:ext cx="127151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937"/>
          <p:cNvSpPr txBox="1"/>
          <p:nvPr/>
        </p:nvSpPr>
        <p:spPr>
          <a:xfrm>
            <a:off x="540000" y="1905095"/>
            <a:ext cx="596958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950CFB-FAF4-BA15-3580-7142AA2FADF2}"/>
              </a:ext>
            </a:extLst>
          </p:cNvPr>
          <p:cNvSpPr txBox="1"/>
          <p:nvPr/>
        </p:nvSpPr>
        <p:spPr>
          <a:xfrm>
            <a:off x="449989" y="1858289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C1AD56-09ED-4B4B-3177-6321FF6B2748}"/>
              </a:ext>
            </a:extLst>
          </p:cNvPr>
          <p:cNvSpPr txBox="1"/>
          <p:nvPr/>
        </p:nvSpPr>
        <p:spPr>
          <a:xfrm>
            <a:off x="449989" y="2333777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1B12E2-45D9-2FD2-6D86-9190F5C01AAF}"/>
              </a:ext>
            </a:extLst>
          </p:cNvPr>
          <p:cNvSpPr txBox="1"/>
          <p:nvPr/>
        </p:nvSpPr>
        <p:spPr>
          <a:xfrm>
            <a:off x="449989" y="2809265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CE69F0-9E75-0FC8-C1CD-32D1EFD60DEF}"/>
              </a:ext>
            </a:extLst>
          </p:cNvPr>
          <p:cNvSpPr txBox="1"/>
          <p:nvPr/>
        </p:nvSpPr>
        <p:spPr>
          <a:xfrm>
            <a:off x="449989" y="3284753"/>
            <a:ext cx="609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587FD6-6D7C-EDE5-B06A-F9650E0D8C7A}"/>
              </a:ext>
            </a:extLst>
          </p:cNvPr>
          <p:cNvSpPr txBox="1"/>
          <p:nvPr/>
        </p:nvSpPr>
        <p:spPr>
          <a:xfrm>
            <a:off x="449989" y="3760241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ECC2B8-C7C3-AB86-8DF9-6CC02B7716BA}"/>
              </a:ext>
            </a:extLst>
          </p:cNvPr>
          <p:cNvSpPr txBox="1"/>
          <p:nvPr/>
        </p:nvSpPr>
        <p:spPr>
          <a:xfrm>
            <a:off x="449989" y="4235729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BBA3CC-6148-1583-11A6-F53082F66956}"/>
              </a:ext>
            </a:extLst>
          </p:cNvPr>
          <p:cNvSpPr txBox="1"/>
          <p:nvPr/>
        </p:nvSpPr>
        <p:spPr>
          <a:xfrm>
            <a:off x="449989" y="4711217"/>
            <a:ext cx="28407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8" name="yt_shape_11938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相似情况考虑不全面导致漏解</a:t>
            </a:r>
          </a:p>
        </p:txBody>
      </p:sp>
      <p:sp>
        <p:nvSpPr>
          <p:cNvPr id="11939" name="yt_shape_1193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fa7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43" name="yt_shape_11943"/>
          <p:cNvSpPr txBox="1"/>
          <p:nvPr/>
        </p:nvSpPr>
        <p:spPr>
          <a:xfrm>
            <a:off x="540000" y="417067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40" name="yt_shape_11940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8189" y="2501233"/>
            <a:ext cx="1315620" cy="1619010"/>
            <a:chOff x="0" y="0"/>
            <a:chExt cx="1315620" cy="1619010"/>
          </a:xfrm>
        </p:grpSpPr>
        <p:pic>
          <p:nvPicPr>
            <p:cNvPr id="2" name="yt_image_1194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5620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2" name="yt_shape_11942"/>
            <p:cNvSpPr txBox="1"/>
            <p:nvPr/>
          </p:nvSpPr>
          <p:spPr>
            <a:xfrm>
              <a:off x="124529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25080">
            <a:extLst>
              <a:ext uri="{FF2B5EF4-FFF2-40B4-BE49-F238E27FC236}">
                <a16:creationId xmlns:a16="http://schemas.microsoft.com/office/drawing/2014/main" id="{3BDB1D22-7F6F-14F2-4675-7014DEF013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054C00-C748-FFD4-44CA-861320BD9F6E}"/>
              </a:ext>
            </a:extLst>
          </p:cNvPr>
          <p:cNvSpPr txBox="1"/>
          <p:nvPr/>
        </p:nvSpPr>
        <p:spPr>
          <a:xfrm>
            <a:off x="6871546" y="1818116"/>
            <a:ext cx="1323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4" name="yt_shape_11944"/>
              <p:cNvSpPr txBox="1"/>
              <p:nvPr/>
            </p:nvSpPr>
            <p:spPr>
              <a:xfrm>
                <a:off x="540119" y="900000"/>
                <a:ext cx="11492915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3ff9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e7bf"/>
                  </a:rPr>
                  <a:t>为顶点的三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角形和以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4" name="yt_shape_11944" descr="{&quot;rangeId&quot;:11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692"/>
              </a:xfrm>
              <a:prstGeom prst="rect">
                <a:avLst/>
              </a:prstGeom>
              <a:blipFill>
                <a:blip r:embed="rId2"/>
                <a:stretch>
                  <a:fillRect l="-1645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46" name="yt_image_11946" title="H_105.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0730" y="2693844"/>
            <a:ext cx="151053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8" name="yt_shape_11948"/>
          <p:cNvSpPr txBox="1"/>
          <p:nvPr/>
        </p:nvSpPr>
        <p:spPr>
          <a:xfrm>
            <a:off x="5634335" y="4235449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7E9ADA-03BA-0C69-DE59-57CC58686AE8}"/>
                  </a:ext>
                </a:extLst>
              </p:cNvPr>
              <p:cNvSpPr txBox="1"/>
              <p:nvPr/>
            </p:nvSpPr>
            <p:spPr>
              <a:xfrm>
                <a:off x="6417521" y="1328682"/>
                <a:ext cx="12945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pageBreak': True, 'mathAnswerShape': 1}">
                <a:extLst>
                  <a:ext uri="{FF2B5EF4-FFF2-40B4-BE49-F238E27FC236}">
                    <a16:creationId xmlns:a16="http://schemas.microsoft.com/office/drawing/2014/main" id="{4B7E9ADA-03BA-0C69-DE59-57CC58686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7521" y="1328682"/>
                <a:ext cx="1294511" cy="769062"/>
              </a:xfrm>
              <a:prstGeom prst="rect">
                <a:avLst/>
              </a:prstGeom>
              <a:blipFill>
                <a:blip r:embed="rId4"/>
                <a:stretch>
                  <a:fillRect l="-75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E47DC8D-F58E-5955-23AA-26D3909A8E32}"/>
              </a:ext>
            </a:extLst>
          </p:cNvPr>
          <p:cNvCxnSpPr/>
          <p:nvPr/>
        </p:nvCxnSpPr>
        <p:spPr>
          <a:xfrm>
            <a:off x="5897932" y="2069988"/>
            <a:ext cx="1724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0" name="yt_shape_119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49" name="yt_image_119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2" name="yt_shape_11952"/>
          <p:cNvSpPr txBox="1"/>
          <p:nvPr/>
        </p:nvSpPr>
        <p:spPr>
          <a:xfrm>
            <a:off x="540000" y="1482165"/>
            <a:ext cx="86690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则下列表达式正确的是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56" name="yt_table_11956_skip" title="H_100.4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5379024"/>
                  </p:ext>
                </p:extLst>
              </p:nvPr>
            </p:nvGraphicFramePr>
            <p:xfrm>
              <a:off x="540047" y="1961468"/>
              <a:ext cx="4859401" cy="1353947"/>
            </p:xfrm>
            <a:graphic>
              <a:graphicData uri="http://schemas.openxmlformats.org/drawingml/2006/table">
                <a:tbl>
                  <a:tblPr/>
                  <a:tblGrid>
                    <a:gridCol w="2902077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57324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956" name="yt_table_11956_skip" descr="{&quot;rangeId&quot;:13,&quot;type&quot;:&quot;Option&quot;,&quot;drawing&quot;:[&quot;yt_shape_11953&quot;]}" title="H_100.4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5379024"/>
                  </p:ext>
                </p:extLst>
              </p:nvPr>
            </p:nvGraphicFramePr>
            <p:xfrm>
              <a:off x="540047" y="1961468"/>
              <a:ext cx="4859401" cy="1275842"/>
            </p:xfrm>
            <a:graphic>
              <a:graphicData uri="http://schemas.openxmlformats.org/drawingml/2006/table">
                <a:tbl>
                  <a:tblPr/>
                  <a:tblGrid>
                    <a:gridCol w="2902077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57324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6367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296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598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6729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598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53" name="yt_shape_11953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1456" y="1961468"/>
            <a:ext cx="2228518" cy="2096784"/>
            <a:chOff x="0" y="0"/>
            <a:chExt cx="2228518" cy="2096784"/>
          </a:xfrm>
        </p:grpSpPr>
        <p:pic>
          <p:nvPicPr>
            <p:cNvPr id="2" name="yt_image_1195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28518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5" name="yt_shape_11955"/>
            <p:cNvSpPr txBox="1"/>
            <p:nvPr/>
          </p:nvSpPr>
          <p:spPr>
            <a:xfrm>
              <a:off x="580978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D89F68-54D2-C26D-9D37-961DB790EA29}"/>
              </a:ext>
            </a:extLst>
          </p:cNvPr>
          <p:cNvSpPr txBox="1"/>
          <p:nvPr/>
        </p:nvSpPr>
        <p:spPr>
          <a:xfrm>
            <a:off x="8222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1374</Words>
  <Application>Microsoft Office PowerPoint</Application>
  <PresentationFormat>宽屏</PresentationFormat>
  <Paragraphs>163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,isEnd</vt:lpstr>
      <vt:lpstr>_⨹_1_00021</vt:lpstr>
      <vt:lpstr>_⨹_1_0fe81</vt:lpstr>
      <vt:lpstr>_⨹_1_22fa7,isEnd</vt:lpstr>
      <vt:lpstr>_⨹_1_43d07,isEnd</vt:lpstr>
      <vt:lpstr>_⨹_1_4ef95</vt:lpstr>
      <vt:lpstr>_⨹_1_83ccf</vt:lpstr>
      <vt:lpstr>_⨹_1_8ffbb,isEnd</vt:lpstr>
      <vt:lpstr>_⨹_1_a3ff9</vt:lpstr>
      <vt:lpstr>_⨹_1_ec4dc</vt:lpstr>
      <vt:lpstr>_⨹_4_60867</vt:lpstr>
      <vt:lpstr>_⨹_5_437d4</vt:lpstr>
      <vt:lpstr>_⨹_5_ee7bf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2024-04-28T02:44:41Z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