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4" r:id="rId5"/>
    <p:sldId id="363" r:id="rId6"/>
    <p:sldId id="362" r:id="rId7"/>
    <p:sldId id="360" r:id="rId8"/>
    <p:sldId id="358" r:id="rId9"/>
    <p:sldId id="357" r:id="rId10"/>
    <p:sldId id="355" r:id="rId11"/>
    <p:sldId id="354" r:id="rId12"/>
    <p:sldId id="353" r:id="rId13"/>
    <p:sldId id="351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327" r:id="rId33"/>
    <p:sldId id="32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96"/>
          <a:stretch>
            <a:fillRect/>
          </a:stretch>
        </p:blipFill>
        <p:spPr>
          <a:xfrm>
            <a:off x="1343660" y="3140710"/>
            <a:ext cx="10800080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689285"/>
            <a:ext cx="285715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8" t="30295" r="16222"/>
          <a:stretch>
            <a:fillRect/>
          </a:stretch>
        </p:blipFill>
        <p:spPr>
          <a:xfrm>
            <a:off x="9904730" y="4149090"/>
            <a:ext cx="2287270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714963"/>
            <a:ext cx="171428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705439"/>
            <a:ext cx="495238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34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58095" y="5286982"/>
            <a:ext cx="742857" cy="34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5315627"/>
            <a:ext cx="266666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487914"/>
            <a:ext cx="504761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907412"/>
            <a:ext cx="457142" cy="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993219"/>
            <a:ext cx="247619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6"/>
          <a:stretch>
            <a:fillRect/>
          </a:stretch>
        </p:blipFill>
        <p:spPr>
          <a:xfrm>
            <a:off x="5375910" y="2420620"/>
            <a:ext cx="3528785" cy="339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433695"/>
            <a:ext cx="571428" cy="32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43550"/>
          <a:stretch>
            <a:fillRect/>
          </a:stretch>
        </p:blipFill>
        <p:spPr>
          <a:xfrm>
            <a:off x="4224020" y="2853055"/>
            <a:ext cx="2664370" cy="339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3490593"/>
            <a:ext cx="2180952" cy="71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0"/>
          <a:stretch>
            <a:fillRect/>
          </a:stretch>
        </p:blipFill>
        <p:spPr>
          <a:xfrm>
            <a:off x="3288030" y="4076700"/>
            <a:ext cx="3486785" cy="25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994"/>
          <a:stretch>
            <a:fillRect/>
          </a:stretch>
        </p:blipFill>
        <p:spPr>
          <a:xfrm>
            <a:off x="839470" y="4311015"/>
            <a:ext cx="10800080" cy="5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/>
          <a:stretch>
            <a:fillRect/>
          </a:stretch>
        </p:blipFill>
        <p:spPr>
          <a:xfrm>
            <a:off x="720090" y="1124770"/>
            <a:ext cx="10800080" cy="523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583305"/>
            <a:ext cx="80327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940" y="4580890"/>
            <a:ext cx="618426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5589270"/>
            <a:ext cx="618426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03760"/>
            <a:ext cx="2952380" cy="31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58266"/>
            <a:ext cx="5952380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31795"/>
            <a:ext cx="376110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32275"/>
            <a:ext cx="10800000" cy="41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4235900"/>
            <a:ext cx="10800000" cy="243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4436745"/>
            <a:ext cx="586359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819" y="5000625"/>
            <a:ext cx="6495238" cy="32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819" y="5612405"/>
            <a:ext cx="7257142" cy="33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819" y="6243303"/>
            <a:ext cx="5209523" cy="33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2354919"/>
            <a:ext cx="171428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2354919"/>
            <a:ext cx="476190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653280"/>
            <a:ext cx="5960745" cy="196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04"/>
          <a:stretch>
            <a:fillRect/>
          </a:stretch>
        </p:blipFill>
        <p:spPr>
          <a:xfrm>
            <a:off x="517525" y="1040950"/>
            <a:ext cx="10800080" cy="154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339" y="1124562"/>
            <a:ext cx="6600000" cy="33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1667510"/>
            <a:ext cx="993521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16886" b="34800"/>
          <a:stretch>
            <a:fillRect/>
          </a:stretch>
        </p:blipFill>
        <p:spPr>
          <a:xfrm>
            <a:off x="2999740" y="2420620"/>
            <a:ext cx="5544185" cy="288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17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910363"/>
            <a:ext cx="295238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101403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534160"/>
            <a:ext cx="568579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62577"/>
            <a:ext cx="1638095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400718"/>
            <a:ext cx="6400000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940" y="2839085"/>
            <a:ext cx="71462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279775"/>
            <a:ext cx="725678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126865"/>
            <a:ext cx="315912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2" grpId="0" bldLvl="0" animBg="1"/>
      <p:bldP spid="14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27855"/>
            <a:ext cx="10800000" cy="341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240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7039610" cy="174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908408"/>
            <a:ext cx="9723809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318583"/>
            <a:ext cx="3657142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719195"/>
            <a:ext cx="967613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animBg="1"/>
      <p:bldP spid="18" grpId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9797415" cy="263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284855"/>
            <a:ext cx="9797415" cy="334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2204720"/>
            <a:ext cx="284797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607314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00250"/>
            <a:ext cx="357251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803756"/>
            <a:ext cx="2638095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185373"/>
            <a:ext cx="5761904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14691"/>
            <a:ext cx="4000000" cy="31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10791"/>
            <a:ext cx="3742857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17720"/>
            <a:ext cx="956945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427367"/>
            <a:ext cx="4676190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942548"/>
            <a:ext cx="4628571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980" y="1052830"/>
            <a:ext cx="396811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4" grpId="0" animBg="1"/>
      <p:bldP spid="15" grpId="0" animBg="1"/>
      <p:bldP spid="16" grpId="0" animBg="1"/>
      <p:bldP spid="18" grpId="0" bldLvl="0" animBg="1"/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921"/>
            <a:ext cx="8561904" cy="34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63900"/>
            <a:ext cx="6180952" cy="33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1239"/>
            <a:ext cx="6152380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32685"/>
            <a:ext cx="451485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19543"/>
            <a:ext cx="5723809" cy="34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25523"/>
            <a:ext cx="3609523" cy="34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41049"/>
            <a:ext cx="5447619" cy="34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89755"/>
            <a:ext cx="44799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887"/>
            <a:ext cx="8028571" cy="35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486903"/>
            <a:ext cx="4990476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06453"/>
            <a:ext cx="2952380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49722"/>
            <a:ext cx="955238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40667"/>
            <a:ext cx="9590476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2380" y="2840907"/>
            <a:ext cx="133333" cy="1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41148"/>
            <a:ext cx="9723809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422557"/>
            <a:ext cx="575238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823038"/>
            <a:ext cx="8104761" cy="31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04447"/>
            <a:ext cx="8495238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34285" y="4309335"/>
            <a:ext cx="266666" cy="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585857"/>
            <a:ext cx="6219047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43600"/>
            <a:ext cx="285714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3031201"/>
            <a:ext cx="285714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84670"/>
            <a:ext cx="10800000" cy="305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080"/>
            <a:ext cx="7866666" cy="33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16045"/>
            <a:ext cx="2542857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26590"/>
            <a:ext cx="90049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708910"/>
            <a:ext cx="76085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342640"/>
            <a:ext cx="229870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224655"/>
            <a:ext cx="687895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9" grpId="0" bldLvl="0" animBg="1"/>
      <p:bldP spid="30" grpId="0" bldLvl="0" animBg="1"/>
      <p:bldP spid="3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"/>
          <a:stretch>
            <a:fillRect/>
          </a:stretch>
        </p:blipFill>
        <p:spPr>
          <a:xfrm>
            <a:off x="720090" y="1053015"/>
            <a:ext cx="10800080" cy="233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14899"/>
            <a:ext cx="7600000" cy="36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534072"/>
            <a:ext cx="3628571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15160"/>
            <a:ext cx="626046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9455" y="2681605"/>
            <a:ext cx="301688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06765" y="692785"/>
            <a:ext cx="2552065" cy="303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428815"/>
            <a:ext cx="10800000" cy="3244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white">
          <a:xfrm>
            <a:off x="623570" y="3500755"/>
            <a:ext cx="73685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9425" y="3933190"/>
            <a:ext cx="82264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8300" y="4293235"/>
            <a:ext cx="822642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4653280"/>
            <a:ext cx="822642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5100955"/>
            <a:ext cx="82264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8300" y="5733415"/>
            <a:ext cx="822642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bldLvl="0" animBg="1"/>
      <p:bldP spid="19" grpId="0" bldLvl="0" animBg="1"/>
      <p:bldP spid="20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3128905"/>
            <a:ext cx="285714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93528"/>
            <a:ext cx="295238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428815"/>
            <a:ext cx="10800000" cy="306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0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04535"/>
            <a:ext cx="10800000" cy="201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8939" y="2491237"/>
            <a:ext cx="295238" cy="28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58079"/>
            <a:ext cx="266666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3333" y="2136752"/>
            <a:ext cx="323809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4380230" y="2348865"/>
            <a:ext cx="3431630" cy="406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91162"/>
            <a:ext cx="285715" cy="29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3" r="43556"/>
          <a:stretch>
            <a:fillRect/>
          </a:stretch>
        </p:blipFill>
        <p:spPr>
          <a:xfrm>
            <a:off x="9479915" y="3387090"/>
            <a:ext cx="1946910" cy="32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2024-04-26T09:06:21Z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