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2" r:id="rId5"/>
    <p:sldId id="360" r:id="rId6"/>
    <p:sldId id="358" r:id="rId7"/>
    <p:sldId id="355" r:id="rId8"/>
    <p:sldId id="354" r:id="rId9"/>
    <p:sldId id="353" r:id="rId10"/>
    <p:sldId id="352" r:id="rId11"/>
    <p:sldId id="350" r:id="rId12"/>
    <p:sldId id="348" r:id="rId13"/>
    <p:sldId id="347" r:id="rId14"/>
    <p:sldId id="346" r:id="rId15"/>
    <p:sldId id="345" r:id="rId16"/>
    <p:sldId id="344" r:id="rId17"/>
    <p:sldId id="342" r:id="rId18"/>
    <p:sldId id="340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2"/>
          <a:stretch>
            <a:fillRect/>
          </a:stretch>
        </p:blipFill>
        <p:spPr>
          <a:xfrm>
            <a:off x="1055370" y="3140710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2753922"/>
            <a:ext cx="2342857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2792038"/>
            <a:ext cx="723810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4007485" y="3140710"/>
            <a:ext cx="2999830" cy="298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100"/>
            <a:ext cx="10800000" cy="390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4435" y="3580382"/>
            <a:ext cx="647619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0" r="38224"/>
          <a:stretch>
            <a:fillRect/>
          </a:stretch>
        </p:blipFill>
        <p:spPr>
          <a:xfrm>
            <a:off x="3719830" y="3933190"/>
            <a:ext cx="3600360" cy="298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100"/>
            <a:ext cx="10800000" cy="376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4911" y="3838644"/>
            <a:ext cx="1228571" cy="3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/>
          <a:stretch>
            <a:fillRect/>
          </a:stretch>
        </p:blipFill>
        <p:spPr>
          <a:xfrm>
            <a:off x="4655730" y="3933190"/>
            <a:ext cx="4055835" cy="298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411214"/>
            <a:ext cx="5809523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4078187"/>
            <a:ext cx="980952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8095" y="4678462"/>
            <a:ext cx="600000" cy="2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40230"/>
            <a:ext cx="40754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70435"/>
            <a:ext cx="4914285" cy="2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52630"/>
            <a:ext cx="3685714" cy="31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44369"/>
            <a:ext cx="4028571" cy="31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55135"/>
            <a:ext cx="42602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763010"/>
            <a:ext cx="847280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1115" y="4341495"/>
            <a:ext cx="24904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0785" y="5354320"/>
            <a:ext cx="88049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732595"/>
            <a:ext cx="10800000" cy="52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327785" y="5805170"/>
            <a:ext cx="88049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" y="560070"/>
            <a:ext cx="9889490" cy="295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415" y="3448685"/>
            <a:ext cx="9889490" cy="34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935" y="3501390"/>
            <a:ext cx="2775585" cy="3232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4149090"/>
            <a:ext cx="41243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4725670"/>
            <a:ext cx="513842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00" y="3357060"/>
            <a:ext cx="10800000" cy="308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95" y="4243990"/>
            <a:ext cx="171428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80" y="4587318"/>
            <a:ext cx="371428" cy="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0547" y="4673150"/>
            <a:ext cx="247619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29165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8095" y="1668113"/>
            <a:ext cx="5619047" cy="245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347675"/>
            <a:ext cx="9742857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948431"/>
            <a:ext cx="3657142" cy="32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554345"/>
            <a:ext cx="977773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791135"/>
            <a:ext cx="6085714" cy="33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4585" y="4429125"/>
            <a:ext cx="453834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5057841"/>
            <a:ext cx="4333333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245"/>
            <a:ext cx="10800000" cy="202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9044" y="2145196"/>
            <a:ext cx="323809" cy="2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31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91428" y="4152060"/>
            <a:ext cx="266666" cy="2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0006"/>
            <a:ext cx="1809523" cy="26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82790"/>
            <a:ext cx="6380952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383790"/>
            <a:ext cx="293306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520" y="2903220"/>
            <a:ext cx="59156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6270" y="3429000"/>
            <a:ext cx="528383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4437380"/>
            <a:ext cx="26663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5085080"/>
            <a:ext cx="26663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7" grpId="0" bldLvl="0" animBg="1"/>
      <p:bldP spid="19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613"/>
            <a:ext cx="4323809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72914"/>
            <a:ext cx="7142857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21215"/>
            <a:ext cx="3142857" cy="3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40902"/>
            <a:ext cx="4323809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79665"/>
            <a:ext cx="4314285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18428"/>
            <a:ext cx="6904761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66729"/>
            <a:ext cx="7266666" cy="34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196080"/>
            <a:ext cx="47745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644390"/>
            <a:ext cx="634936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073480"/>
            <a:ext cx="2971428" cy="32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512243"/>
            <a:ext cx="5695238" cy="3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bldLvl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551035" cy="230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213100"/>
            <a:ext cx="9551035" cy="267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940935"/>
            <a:ext cx="2571750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21"/>
            <a:ext cx="4609523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602740"/>
            <a:ext cx="528701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0070" y="2173605"/>
            <a:ext cx="48933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2697751"/>
            <a:ext cx="2409523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3164944"/>
            <a:ext cx="3019047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660775"/>
            <a:ext cx="461010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127932"/>
            <a:ext cx="5514285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908685"/>
            <a:ext cx="3562985" cy="252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8" grpId="0" bldLvl="0" animBg="1"/>
      <p:bldP spid="22" grpId="0" animBg="1"/>
      <p:bldP spid="25" grpId="0" animBg="1"/>
      <p:bldP spid="26" grpId="0" bldLvl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29172"/>
            <a:ext cx="8095238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467493"/>
            <a:ext cx="7161904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05814"/>
            <a:ext cx="6371428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44135"/>
            <a:ext cx="6580952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81300"/>
            <a:ext cx="561848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668395"/>
            <a:ext cx="604583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5995"/>
            <a:ext cx="566801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838960"/>
            <a:ext cx="991044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867521"/>
            <a:ext cx="5161904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391409"/>
            <a:ext cx="5504761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3614345"/>
            <a:ext cx="790476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2857" y="3614345"/>
            <a:ext cx="800000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8010" y="4320540"/>
            <a:ext cx="46672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860800"/>
            <a:ext cx="8150225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482415"/>
            <a:ext cx="10800000" cy="387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380" y="720725"/>
            <a:ext cx="70999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4380" y="1486535"/>
            <a:ext cx="953516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5960" y="2231390"/>
            <a:ext cx="323786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3155315"/>
            <a:ext cx="403923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915" y="3605530"/>
            <a:ext cx="791908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4293050"/>
            <a:ext cx="10800000" cy="259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5" name="矩形 44"/>
          <p:cNvSpPr/>
          <p:nvPr/>
        </p:nvSpPr>
        <p:spPr bwMode="white">
          <a:xfrm>
            <a:off x="695960" y="4220845"/>
            <a:ext cx="791908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92480" y="5085080"/>
            <a:ext cx="862901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67715" y="5949315"/>
            <a:ext cx="862901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55789" r="40886"/>
          <a:stretch>
            <a:fillRect/>
          </a:stretch>
        </p:blipFill>
        <p:spPr>
          <a:xfrm>
            <a:off x="8904605" y="2945765"/>
            <a:ext cx="2880360" cy="228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38" grpId="0" bldLvl="0" animBg="1"/>
      <p:bldP spid="2" grpId="0" bldLvl="0" animBg="1"/>
      <p:bldP spid="43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191541"/>
            <a:ext cx="285715" cy="29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2111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28568" y="3450917"/>
            <a:ext cx="323809" cy="28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77796"/>
            <a:ext cx="295238" cy="27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300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57139" y="4501637"/>
            <a:ext cx="266666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811144"/>
            <a:ext cx="295238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811085"/>
            <a:ext cx="10800000" cy="240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1" r="77327" b="2121"/>
          <a:stretch>
            <a:fillRect/>
          </a:stretch>
        </p:blipFill>
        <p:spPr>
          <a:xfrm>
            <a:off x="8832215" y="4097020"/>
            <a:ext cx="1457960" cy="220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506381"/>
            <a:ext cx="285714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6" t="23131" r="39558"/>
          <a:stretch>
            <a:fillRect/>
          </a:stretch>
        </p:blipFill>
        <p:spPr>
          <a:xfrm>
            <a:off x="3758565" y="3429000"/>
            <a:ext cx="3600450" cy="289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5" y="540200"/>
            <a:ext cx="10800000" cy="454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5369" y="4011500"/>
            <a:ext cx="266666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0" r="13552"/>
          <a:stretch>
            <a:fillRect/>
          </a:stretch>
        </p:blipFill>
        <p:spPr>
          <a:xfrm>
            <a:off x="9839960" y="4293235"/>
            <a:ext cx="1515110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762634"/>
            <a:ext cx="295238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2464549"/>
            <a:ext cx="561904" cy="28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1909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57139" y="4304538"/>
            <a:ext cx="790476" cy="39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2024-04-26T09:24:17Z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