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0" r:id="rId6"/>
    <p:sldId id="25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6" name="yt_shape_12856"/>
          <p:cNvSpPr txBox="1"/>
          <p:nvPr/>
        </p:nvSpPr>
        <p:spPr>
          <a:xfrm>
            <a:off x="540119" y="900000"/>
            <a:ext cx="5917454" cy="91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利用平行四边形构造中位线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858" name="yt_shape_12858"/>
              <p:cNvSpPr txBox="1"/>
              <p:nvPr/>
            </p:nvSpPr>
            <p:spPr>
              <a:xfrm>
                <a:off x="540119" y="1441582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879e"/>
                  </a:rPr>
                  <a:t>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858" name="yt_shape_128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41582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62" name="yt_shape_12862"/>
          <p:cNvSpPr txBox="1"/>
          <p:nvPr/>
        </p:nvSpPr>
        <p:spPr>
          <a:xfrm>
            <a:off x="540119" y="2763758"/>
            <a:ext cx="5056577" cy="163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100" b="0" i="0" u="none" spc="-9100">
                <a:solidFill>
                  <a:srgbClr val="1EE3CF"/>
                </a:solidFill>
                <a:effectLst/>
                <a:latin typeface="Times New Roman" pitchFamily="91"/>
                <a:ea typeface="宋体" pitchFamily="91"/>
              </a:rPr>
              <a:t> </a:t>
            </a:r>
            <a:r>
              <a:rPr lang="en-US" altLang="zh-CN" sz="9100" b="0" i="0" u="none" spc="18518">
                <a:solidFill>
                  <a:srgbClr val="1EE3CF"/>
                </a:solidFill>
                <a:effectLst/>
                <a:latin typeface="Times New Roman" pitchFamily="91"/>
                <a:ea typeface="宋体" pitchFamily="91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550" b="0" i="0" u="none" spc="1460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</a:rPr>
              <a:t> </a:t>
            </a:r>
          </a:p>
        </p:txBody>
      </p:sp>
      <p:pic>
        <p:nvPicPr>
          <p:cNvPr id="12860" name="yt_image_12860" title="H_143.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7571" y="2674528"/>
            <a:ext cx="2640159" cy="1817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61" name="yt_image_12861" title="H_102.7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069" y="4910015"/>
            <a:ext cx="2060148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644510" title="H_25.973701">
            <a:extLst>
              <a:ext uri="{FF2B5EF4-FFF2-40B4-BE49-F238E27FC236}">
                <a16:creationId xmlns:a16="http://schemas.microsoft.com/office/drawing/2014/main" id="{EC7A57C0-1EAC-2D9E-CA3E-FAC011EE69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10902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864"/>
              <p:cNvSpPr txBox="1"/>
              <p:nvPr/>
            </p:nvSpPr>
            <p:spPr>
              <a:xfrm>
                <a:off x="540000" y="2704864"/>
                <a:ext cx="6670096" cy="35196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证明：连结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都是平行四边形，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8" name="yt_shape_128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4864"/>
                <a:ext cx="6670096" cy="3519681"/>
              </a:xfrm>
              <a:prstGeom prst="rect">
                <a:avLst/>
              </a:prstGeom>
              <a:blipFill>
                <a:blip r:embed="rId6"/>
                <a:stretch>
                  <a:fillRect l="-2834" t="-1560" r="-1828" b="-2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E5B31CF-C549-2EC8-21C4-2B98977EC2DC}"/>
              </a:ext>
            </a:extLst>
          </p:cNvPr>
          <p:cNvSpPr txBox="1"/>
          <p:nvPr/>
        </p:nvSpPr>
        <p:spPr>
          <a:xfrm>
            <a:off x="449989" y="2658058"/>
            <a:ext cx="247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8D2789-86CC-69AA-BB7C-79148AA32C6C}"/>
              </a:ext>
            </a:extLst>
          </p:cNvPr>
          <p:cNvSpPr txBox="1"/>
          <p:nvPr/>
        </p:nvSpPr>
        <p:spPr>
          <a:xfrm>
            <a:off x="449989" y="3133546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796AB54-E945-F6A6-3A86-47D21FE97E81}"/>
              </a:ext>
            </a:extLst>
          </p:cNvPr>
          <p:cNvSpPr txBox="1"/>
          <p:nvPr/>
        </p:nvSpPr>
        <p:spPr>
          <a:xfrm>
            <a:off x="449989" y="3609034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D09E054-E5DF-57EC-18A5-FFBA6D181947}"/>
              </a:ext>
            </a:extLst>
          </p:cNvPr>
          <p:cNvSpPr txBox="1"/>
          <p:nvPr/>
        </p:nvSpPr>
        <p:spPr>
          <a:xfrm>
            <a:off x="449989" y="4084522"/>
            <a:ext cx="3928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5515204-22EA-7617-2CDB-DABA364CA7AC}"/>
              </a:ext>
            </a:extLst>
          </p:cNvPr>
          <p:cNvSpPr txBox="1"/>
          <p:nvPr/>
        </p:nvSpPr>
        <p:spPr>
          <a:xfrm>
            <a:off x="449989" y="4560010"/>
            <a:ext cx="678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5BEE6B2-82CE-E4C4-5444-64660103A774}"/>
              </a:ext>
            </a:extLst>
          </p:cNvPr>
          <p:cNvSpPr txBox="1"/>
          <p:nvPr/>
        </p:nvSpPr>
        <p:spPr>
          <a:xfrm>
            <a:off x="449989" y="5035498"/>
            <a:ext cx="3777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A74695E-0128-10CD-F5D2-BD4BB0C93227}"/>
                  </a:ext>
                </a:extLst>
              </p:cNvPr>
              <p:cNvSpPr txBox="1"/>
              <p:nvPr/>
            </p:nvSpPr>
            <p:spPr>
              <a:xfrm>
                <a:off x="449989" y="5510986"/>
                <a:ext cx="38360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A74695E-0128-10CD-F5D2-BD4BB0C932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10986"/>
                <a:ext cx="3836098" cy="726326"/>
              </a:xfrm>
              <a:prstGeom prst="rect">
                <a:avLst/>
              </a:prstGeom>
              <a:blipFill>
                <a:blip r:embed="rId7"/>
                <a:stretch>
                  <a:fillRect l="-2544" r="-63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6" name="yt_shape_12866"/>
          <p:cNvSpPr txBox="1"/>
          <p:nvPr/>
        </p:nvSpPr>
        <p:spPr>
          <a:xfrm>
            <a:off x="540000" y="900000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利用全等三角形构造中位线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67" name="yt_shape_12867"/>
              <p:cNvSpPr txBox="1"/>
              <p:nvPr/>
            </p:nvSpPr>
            <p:spPr>
              <a:xfrm>
                <a:off x="540119" y="1389434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0a6f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867" name="yt_shape_12867" descr="{&quot;rangeId&quot;: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71" name="yt_shape_12871"/>
          <p:cNvSpPr txBox="1"/>
          <p:nvPr/>
        </p:nvSpPr>
        <p:spPr>
          <a:xfrm>
            <a:off x="540000" y="2711610"/>
            <a:ext cx="4375621" cy="190904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600" b="0" i="0" u="none" spc="-10600">
                <a:solidFill>
                  <a:srgbClr val="1EE3CF"/>
                </a:solidFill>
                <a:effectLst/>
                <a:latin typeface="Times New Roman" pitchFamily="106"/>
                <a:ea typeface="宋体" pitchFamily="106"/>
              </a:rPr>
              <a:t> </a:t>
            </a:r>
            <a:r>
              <a:rPr lang="en-US" altLang="zh-CN" sz="10600" b="0" i="0" u="none" spc="16389">
                <a:solidFill>
                  <a:srgbClr val="1EE3CF"/>
                </a:solidFill>
                <a:effectLst/>
                <a:latin typeface="Times New Roman" pitchFamily="106"/>
                <a:ea typeface="宋体" pitchFamily="10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950" b="0" i="0" u="none" spc="10944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</a:p>
        </p:txBody>
      </p:sp>
      <p:pic>
        <p:nvPicPr>
          <p:cNvPr id="12869" name="yt_image_12869" title="H_166.0240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0044" y="2131423"/>
            <a:ext cx="2417445" cy="2108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70" name="yt_image_12870" title="H_108.8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3256" y="4794029"/>
            <a:ext cx="1608559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644574" title="H_25.973701">
            <a:extLst>
              <a:ext uri="{FF2B5EF4-FFF2-40B4-BE49-F238E27FC236}">
                <a16:creationId xmlns:a16="http://schemas.microsoft.com/office/drawing/2014/main" id="{D87F94D2-05D2-234B-458A-7ECE96CF95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873"/>
              <p:cNvSpPr txBox="1"/>
              <p:nvPr/>
            </p:nvSpPr>
            <p:spPr>
              <a:xfrm>
                <a:off x="540000" y="2575720"/>
                <a:ext cx="9083256" cy="2559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证明：延长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，易证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S. A.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28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5720"/>
                <a:ext cx="9083256" cy="2559419"/>
              </a:xfrm>
              <a:prstGeom prst="rect">
                <a:avLst/>
              </a:prstGeom>
              <a:blipFill>
                <a:blip r:embed="rId6"/>
                <a:stretch>
                  <a:fillRect l="-2081" t="-2148" r="-1074" b="-3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8811C91C-EE1C-BEBF-93FE-CB3530DDFD14}"/>
              </a:ext>
            </a:extLst>
          </p:cNvPr>
          <p:cNvSpPr txBox="1"/>
          <p:nvPr/>
        </p:nvSpPr>
        <p:spPr>
          <a:xfrm>
            <a:off x="449989" y="2528914"/>
            <a:ext cx="917549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，易证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S. A.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CCFB81D-BB94-05CA-DB84-FDAFA2E0F73B}"/>
              </a:ext>
            </a:extLst>
          </p:cNvPr>
          <p:cNvSpPr txBox="1"/>
          <p:nvPr/>
        </p:nvSpPr>
        <p:spPr>
          <a:xfrm>
            <a:off x="449989" y="3004402"/>
            <a:ext cx="381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1FA5D25-FA5A-FDE9-C505-C930D4CE7BE5}"/>
              </a:ext>
            </a:extLst>
          </p:cNvPr>
          <p:cNvSpPr txBox="1"/>
          <p:nvPr/>
        </p:nvSpPr>
        <p:spPr>
          <a:xfrm>
            <a:off x="449989" y="3479890"/>
            <a:ext cx="233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61E6BA2-DEBB-EFB7-BB9A-0543C9D2D679}"/>
              </a:ext>
            </a:extLst>
          </p:cNvPr>
          <p:cNvSpPr txBox="1"/>
          <p:nvPr/>
        </p:nvSpPr>
        <p:spPr>
          <a:xfrm>
            <a:off x="449989" y="3955378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CC22283-074D-4665-570A-28BFF1E31E0F}"/>
                  </a:ext>
                </a:extLst>
              </p:cNvPr>
              <p:cNvSpPr txBox="1"/>
              <p:nvPr/>
            </p:nvSpPr>
            <p:spPr>
              <a:xfrm>
                <a:off x="497614" y="4430866"/>
                <a:ext cx="66173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CC22283-074D-4665-570A-28BFF1E31E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430866"/>
                <a:ext cx="6617398" cy="726326"/>
              </a:xfrm>
              <a:prstGeom prst="rect">
                <a:avLst/>
              </a:prstGeom>
              <a:blipFill>
                <a:blip r:embed="rId7"/>
                <a:stretch>
                  <a:fillRect l="-1475" r="-147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5" name="yt_shape_12875"/>
          <p:cNvSpPr txBox="1"/>
          <p:nvPr/>
        </p:nvSpPr>
        <p:spPr>
          <a:xfrm>
            <a:off x="540000" y="827992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巧取中点构造中位线</a:t>
            </a:r>
          </a:p>
        </p:txBody>
      </p:sp>
      <p:sp>
        <p:nvSpPr>
          <p:cNvPr id="12876" name="yt_shape_12876"/>
          <p:cNvSpPr txBox="1"/>
          <p:nvPr/>
        </p:nvSpPr>
        <p:spPr>
          <a:xfrm>
            <a:off x="540119" y="131742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d2ee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2879" name="yt_shape_12879"/>
          <p:cNvSpPr txBox="1"/>
          <p:nvPr/>
        </p:nvSpPr>
        <p:spPr>
          <a:xfrm>
            <a:off x="540000" y="2429225"/>
            <a:ext cx="3786999" cy="148579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250" b="0" i="0" u="none" spc="-8250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</a:rPr>
              <a:t> </a:t>
            </a:r>
            <a:r>
              <a:rPr lang="en-US" altLang="zh-CN" sz="7900" b="0" i="0" u="none" spc="10718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8250" b="0" i="0" u="none" spc="12375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</a:p>
        </p:txBody>
      </p:sp>
      <p:pic>
        <p:nvPicPr>
          <p:cNvPr id="12877" name="yt_image_12877" title="H_124.0375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0405" y="2381004"/>
            <a:ext cx="1611630" cy="157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78" name="yt_image_12878" title="H_129.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4272" y="4458535"/>
            <a:ext cx="1831528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644639" title="H_25.973701">
            <a:extLst>
              <a:ext uri="{FF2B5EF4-FFF2-40B4-BE49-F238E27FC236}">
                <a16:creationId xmlns:a16="http://schemas.microsoft.com/office/drawing/2014/main" id="{953B1C5A-BCAF-6C9B-DF2D-3BDDB221E1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80261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881"/>
              <p:cNvSpPr txBox="1"/>
              <p:nvPr/>
            </p:nvSpPr>
            <p:spPr>
              <a:xfrm>
                <a:off x="540000" y="2146373"/>
                <a:ext cx="5684248" cy="46653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，连结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KNM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KNM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8" name="yt_shape_128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46373"/>
                <a:ext cx="5684248" cy="4665316"/>
              </a:xfrm>
              <a:prstGeom prst="rect">
                <a:avLst/>
              </a:prstGeom>
              <a:blipFill>
                <a:blip r:embed="rId5"/>
                <a:stretch>
                  <a:fillRect l="-3326" t="-1046" r="-2253" b="-3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D90C50A-E526-21FC-4B06-A6071D9FDD60}"/>
              </a:ext>
            </a:extLst>
          </p:cNvPr>
          <p:cNvSpPr txBox="1"/>
          <p:nvPr/>
        </p:nvSpPr>
        <p:spPr>
          <a:xfrm>
            <a:off x="449989" y="2099567"/>
            <a:ext cx="5674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445E27F-0683-B885-3CF6-619E56BA8ACD}"/>
              </a:ext>
            </a:extLst>
          </p:cNvPr>
          <p:cNvSpPr txBox="1"/>
          <p:nvPr/>
        </p:nvSpPr>
        <p:spPr>
          <a:xfrm>
            <a:off x="449989" y="2575055"/>
            <a:ext cx="486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C808E30-EFEA-6485-AFFF-64EC0B42903C}"/>
                  </a:ext>
                </a:extLst>
              </p:cNvPr>
              <p:cNvSpPr txBox="1"/>
              <p:nvPr/>
            </p:nvSpPr>
            <p:spPr>
              <a:xfrm>
                <a:off x="449989" y="3050543"/>
                <a:ext cx="39535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C808E30-EFEA-6485-AFFF-64EC0B4290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50543"/>
                <a:ext cx="3953573" cy="765061"/>
              </a:xfrm>
              <a:prstGeom prst="rect">
                <a:avLst/>
              </a:prstGeom>
              <a:blipFill>
                <a:blip r:embed="rId6"/>
                <a:stretch>
                  <a:fillRect l="-2469" r="-246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994D56F-08E7-082F-0C36-72BAE2A15E23}"/>
                  </a:ext>
                </a:extLst>
              </p:cNvPr>
              <p:cNvSpPr txBox="1"/>
              <p:nvPr/>
            </p:nvSpPr>
            <p:spPr>
              <a:xfrm>
                <a:off x="497614" y="3721992"/>
                <a:ext cx="35344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994D56F-08E7-082F-0C36-72BAE2A15E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721992"/>
                <a:ext cx="3534473" cy="765061"/>
              </a:xfrm>
              <a:prstGeom prst="rect">
                <a:avLst/>
              </a:prstGeom>
              <a:blipFill>
                <a:blip r:embed="rId7"/>
                <a:stretch>
                  <a:fillRect l="-2763" r="-276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CC0D7AAA-3577-C390-097F-3EC06233D53B}"/>
              </a:ext>
            </a:extLst>
          </p:cNvPr>
          <p:cNvSpPr txBox="1"/>
          <p:nvPr/>
        </p:nvSpPr>
        <p:spPr>
          <a:xfrm>
            <a:off x="449989" y="4393441"/>
            <a:ext cx="580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KNM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9792212-54DF-B4C4-334F-53A83E83C614}"/>
              </a:ext>
            </a:extLst>
          </p:cNvPr>
          <p:cNvSpPr txBox="1"/>
          <p:nvPr/>
        </p:nvSpPr>
        <p:spPr>
          <a:xfrm>
            <a:off x="449989" y="4868929"/>
            <a:ext cx="4353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D0FB391-202B-E8C3-9F25-04ADCCA34424}"/>
              </a:ext>
            </a:extLst>
          </p:cNvPr>
          <p:cNvSpPr txBox="1"/>
          <p:nvPr/>
        </p:nvSpPr>
        <p:spPr>
          <a:xfrm>
            <a:off x="449989" y="5344417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KNM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206676E-3FA5-FAEE-AF4A-32717F026B22}"/>
              </a:ext>
            </a:extLst>
          </p:cNvPr>
          <p:cNvSpPr txBox="1"/>
          <p:nvPr/>
        </p:nvSpPr>
        <p:spPr>
          <a:xfrm>
            <a:off x="449989" y="5819905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70C87F4-9FE5-4B74-9C56-4F61D229BEB5}"/>
              </a:ext>
            </a:extLst>
          </p:cNvPr>
          <p:cNvSpPr txBox="1"/>
          <p:nvPr/>
        </p:nvSpPr>
        <p:spPr>
          <a:xfrm>
            <a:off x="449989" y="6295393"/>
            <a:ext cx="191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3" name="yt_shape_12883"/>
          <p:cNvSpPr txBox="1"/>
          <p:nvPr/>
        </p:nvSpPr>
        <p:spPr>
          <a:xfrm>
            <a:off x="540120" y="8367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d7a5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2886" name="yt_shape_12886"/>
          <p:cNvSpPr txBox="1"/>
          <p:nvPr/>
        </p:nvSpPr>
        <p:spPr>
          <a:xfrm>
            <a:off x="8533663" y="2249415"/>
            <a:ext cx="3497176" cy="15938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850" b="0" i="0" u="none" spc="-8850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</a:rPr>
              <a:t> </a:t>
            </a:r>
            <a:r>
              <a:rPr lang="en-US" altLang="zh-CN" sz="8850" b="0" i="0" u="none" spc="10368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8300" b="0" i="0" u="none" spc="10215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</a:rPr>
              <a:t> </a:t>
            </a:r>
          </a:p>
        </p:txBody>
      </p:sp>
      <p:pic>
        <p:nvPicPr>
          <p:cNvPr id="12884" name="yt_image_12884" title="H_139.0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4366" y="1719007"/>
            <a:ext cx="1595770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85" name="yt_image_12885" title="H_129.9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8821" y="4066370"/>
            <a:ext cx="1560465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888"/>
              <p:cNvSpPr txBox="1"/>
              <p:nvPr/>
            </p:nvSpPr>
            <p:spPr>
              <a:xfrm>
                <a:off x="540000" y="1648149"/>
                <a:ext cx="6418295" cy="54271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如图，取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，连结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8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48149"/>
                <a:ext cx="6418295" cy="5427191"/>
              </a:xfrm>
              <a:prstGeom prst="rect">
                <a:avLst/>
              </a:prstGeom>
              <a:blipFill>
                <a:blip r:embed="rId4"/>
                <a:stretch>
                  <a:fillRect l="-2947" t="-898" r="-19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92DE6AB-6BF4-39D6-871B-63C0DEC5A010}"/>
              </a:ext>
            </a:extLst>
          </p:cNvPr>
          <p:cNvSpPr txBox="1"/>
          <p:nvPr/>
        </p:nvSpPr>
        <p:spPr>
          <a:xfrm>
            <a:off x="449989" y="1601343"/>
            <a:ext cx="316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D80145-5F1E-1DCA-5C96-6A6BF14A8D11}"/>
              </a:ext>
            </a:extLst>
          </p:cNvPr>
          <p:cNvSpPr txBox="1"/>
          <p:nvPr/>
        </p:nvSpPr>
        <p:spPr>
          <a:xfrm>
            <a:off x="3411375" y="1609236"/>
            <a:ext cx="2580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BA8782-226E-C6B9-16D5-69C94880DF7A}"/>
              </a:ext>
            </a:extLst>
          </p:cNvPr>
          <p:cNvSpPr txBox="1"/>
          <p:nvPr/>
        </p:nvSpPr>
        <p:spPr>
          <a:xfrm>
            <a:off x="453396" y="2092431"/>
            <a:ext cx="485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1B14FE3-F4DE-3627-607C-FE37336801AE}"/>
                  </a:ext>
                </a:extLst>
              </p:cNvPr>
              <p:cNvSpPr txBox="1"/>
              <p:nvPr/>
            </p:nvSpPr>
            <p:spPr>
              <a:xfrm>
                <a:off x="441115" y="2493511"/>
                <a:ext cx="37694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1B14FE3-F4DE-3627-607C-FE37336801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115" y="2493511"/>
                <a:ext cx="3769423" cy="765061"/>
              </a:xfrm>
              <a:prstGeom prst="rect">
                <a:avLst/>
              </a:prstGeom>
              <a:blipFill>
                <a:blip r:embed="rId5"/>
                <a:stretch>
                  <a:fillRect l="-2423" r="-64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F91C2A74-82C4-A7A1-52DC-613AFAF3B04A}"/>
              </a:ext>
            </a:extLst>
          </p:cNvPr>
          <p:cNvSpPr txBox="1"/>
          <p:nvPr/>
        </p:nvSpPr>
        <p:spPr>
          <a:xfrm>
            <a:off x="449989" y="3185519"/>
            <a:ext cx="409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EFD1B2B-6F8F-E640-748E-7FEEE74E379F}"/>
              </a:ext>
            </a:extLst>
          </p:cNvPr>
          <p:cNvSpPr txBox="1"/>
          <p:nvPr/>
        </p:nvSpPr>
        <p:spPr>
          <a:xfrm>
            <a:off x="449989" y="3661007"/>
            <a:ext cx="6245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5787C6A-340F-C456-9F5C-75E41F5EACAE}"/>
              </a:ext>
            </a:extLst>
          </p:cNvPr>
          <p:cNvSpPr txBox="1"/>
          <p:nvPr/>
        </p:nvSpPr>
        <p:spPr>
          <a:xfrm>
            <a:off x="6550029" y="3656089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099B99A-4A0E-BFC0-10CB-59B35500D3BC}"/>
              </a:ext>
            </a:extLst>
          </p:cNvPr>
          <p:cNvSpPr txBox="1"/>
          <p:nvPr/>
        </p:nvSpPr>
        <p:spPr>
          <a:xfrm>
            <a:off x="449989" y="4250868"/>
            <a:ext cx="65062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0506354-D274-C99C-51ED-528FA62EC095}"/>
                  </a:ext>
                </a:extLst>
              </p:cNvPr>
              <p:cNvSpPr txBox="1"/>
              <p:nvPr/>
            </p:nvSpPr>
            <p:spPr>
              <a:xfrm>
                <a:off x="6802024" y="4149363"/>
                <a:ext cx="2359596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0506354-D274-C99C-51ED-528FA62EC0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2024" y="4149363"/>
                <a:ext cx="2359596" cy="772110"/>
              </a:xfrm>
              <a:prstGeom prst="rect">
                <a:avLst/>
              </a:prstGeom>
              <a:blipFill>
                <a:blip r:embed="rId6"/>
                <a:stretch>
                  <a:fillRect l="-4134" r="-413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3160F85-5815-2A12-4F3B-78205D7D2613}"/>
                  </a:ext>
                </a:extLst>
              </p:cNvPr>
              <p:cNvSpPr txBox="1"/>
              <p:nvPr/>
            </p:nvSpPr>
            <p:spPr>
              <a:xfrm>
                <a:off x="449989" y="4756782"/>
                <a:ext cx="6536310" cy="7329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3160F85-5815-2A12-4F3B-78205D7D26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56782"/>
                <a:ext cx="6536310" cy="732993"/>
              </a:xfrm>
              <a:prstGeom prst="rect">
                <a:avLst/>
              </a:prstGeom>
              <a:blipFill>
                <a:blip r:embed="rId7"/>
                <a:stretch>
                  <a:fillRect l="-1493" r="-1493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99E3383-6DF6-D4C6-C923-BA1E99344DE4}"/>
                  </a:ext>
                </a:extLst>
              </p:cNvPr>
              <p:cNvSpPr txBox="1"/>
              <p:nvPr/>
            </p:nvSpPr>
            <p:spPr>
              <a:xfrm>
                <a:off x="6832883" y="4824800"/>
                <a:ext cx="1491997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99E3383-6DF6-D4C6-C923-BA1E99344D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2883" y="4824800"/>
                <a:ext cx="1491997" cy="766331"/>
              </a:xfrm>
              <a:prstGeom prst="rect">
                <a:avLst/>
              </a:prstGeom>
              <a:blipFill>
                <a:blip r:embed="rId8"/>
                <a:stretch>
                  <a:fillRect l="-6531" r="-6122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01D7A107-35AB-12E7-6BF7-65B164D84286}"/>
              </a:ext>
            </a:extLst>
          </p:cNvPr>
          <p:cNvSpPr txBox="1"/>
          <p:nvPr/>
        </p:nvSpPr>
        <p:spPr>
          <a:xfrm>
            <a:off x="449989" y="5417767"/>
            <a:ext cx="47147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98A11B2-4EC1-68B0-A253-54C195A5F25B}"/>
                  </a:ext>
                </a:extLst>
              </p:cNvPr>
              <p:cNvSpPr txBox="1"/>
              <p:nvPr/>
            </p:nvSpPr>
            <p:spPr>
              <a:xfrm>
                <a:off x="5114465" y="5329724"/>
                <a:ext cx="362280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98A11B2-4EC1-68B0-A253-54C195A5F2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4465" y="5329724"/>
                <a:ext cx="3622803" cy="769062"/>
              </a:xfrm>
              <a:prstGeom prst="rect">
                <a:avLst/>
              </a:prstGeom>
              <a:blipFill>
                <a:blip r:embed="rId9"/>
                <a:stretch>
                  <a:fillRect l="-2694" r="-67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CBA2501-00A9-9C61-CD64-EEC38FF1276F}"/>
                  </a:ext>
                </a:extLst>
              </p:cNvPr>
              <p:cNvSpPr txBox="1"/>
              <p:nvPr/>
            </p:nvSpPr>
            <p:spPr>
              <a:xfrm>
                <a:off x="483345" y="5805063"/>
                <a:ext cx="22914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CBA2501-00A9-9C61-CD64-EEC38FF127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345" y="5805063"/>
                <a:ext cx="2291461" cy="765061"/>
              </a:xfrm>
              <a:prstGeom prst="rect">
                <a:avLst/>
              </a:prstGeom>
              <a:blipFill>
                <a:blip r:embed="rId10"/>
                <a:stretch>
                  <a:fillRect l="-3989" r="-425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21">
            <a:extLst>
              <a:ext uri="{FF2B5EF4-FFF2-40B4-BE49-F238E27FC236}">
                <a16:creationId xmlns:a16="http://schemas.microsoft.com/office/drawing/2014/main" id="{FF5333E1-24A8-F8DD-8477-1182C08CEF28}"/>
              </a:ext>
            </a:extLst>
          </p:cNvPr>
          <p:cNvSpPr txBox="1"/>
          <p:nvPr/>
        </p:nvSpPr>
        <p:spPr>
          <a:xfrm>
            <a:off x="2550250" y="5928602"/>
            <a:ext cx="20453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701</Words>
  <Application>Microsoft Office PowerPoint</Application>
  <PresentationFormat>宽屏</PresentationFormat>
  <Paragraphs>84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_⨹_1_10a6f</vt:lpstr>
      <vt:lpstr>_⨹_1_2879e</vt:lpstr>
      <vt:lpstr>_⨹_1_3d2ee</vt:lpstr>
      <vt:lpstr>_⨹_1_3d7a5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2024-04-26T08:46:26Z</dcterms:created>
  <dcterms:modified xsi:type="dcterms:W3CDTF">2024-04-28T03:21:07Z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