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1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990850"/>
            <a:ext cx="48577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390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7" t="-164" r="-229" b="28255"/>
          <a:stretch>
            <a:fillRect/>
          </a:stretch>
        </p:blipFill>
        <p:spPr>
          <a:xfrm>
            <a:off x="6456045" y="3447415"/>
            <a:ext cx="3832860" cy="341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38885"/>
            <a:ext cx="6962775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599690"/>
            <a:ext cx="48901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57245"/>
            <a:ext cx="65551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091940"/>
            <a:ext cx="60121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798060"/>
            <a:ext cx="84169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541645"/>
            <a:ext cx="48006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9" grpId="0" bldLvl="0" animBg="1"/>
      <p:bldP spid="21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2365"/>
            <a:ext cx="99409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714" y="2078113"/>
            <a:ext cx="1076190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94635"/>
            <a:ext cx="749427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004945"/>
            <a:ext cx="264096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3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640" y="3860165"/>
            <a:ext cx="570293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0790" y="4429760"/>
            <a:ext cx="518033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3589" y="5072338"/>
            <a:ext cx="5815195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5626735"/>
            <a:ext cx="962025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93775"/>
            <a:ext cx="62337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45005"/>
            <a:ext cx="75723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27325"/>
            <a:ext cx="303974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8025" y="3896360"/>
            <a:ext cx="282575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139690"/>
            <a:ext cx="604202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8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5" y="468445"/>
            <a:ext cx="10800000" cy="396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93050"/>
            <a:ext cx="10800000" cy="2330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9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96975"/>
            <a:ext cx="7551420" cy="246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1150" y="3743960"/>
            <a:ext cx="1029906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895" y="5093970"/>
            <a:ext cx="9219565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149090"/>
            <a:ext cx="3803015" cy="272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4540"/>
            <a:ext cx="10039985" cy="443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764540"/>
            <a:ext cx="52184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2" t="53900" r="15645"/>
          <a:stretch>
            <a:fillRect/>
          </a:stretch>
        </p:blipFill>
        <p:spPr>
          <a:xfrm>
            <a:off x="9192260" y="1997075"/>
            <a:ext cx="2930525" cy="219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5735955" y="764540"/>
            <a:ext cx="40627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1484630"/>
            <a:ext cx="7410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025" y="1412875"/>
            <a:ext cx="79089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180" y="2061210"/>
            <a:ext cx="85356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8790" y="2780665"/>
            <a:ext cx="85356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180" y="3357245"/>
            <a:ext cx="85356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190365"/>
            <a:ext cx="917892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1052830"/>
            <a:ext cx="561975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090" y="2204720"/>
            <a:ext cx="67544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2844165"/>
            <a:ext cx="87229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644900"/>
            <a:ext cx="87229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