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1" r:id="rId6"/>
    <p:sldId id="313" r:id="rId7"/>
    <p:sldId id="317" r:id="rId8"/>
    <p:sldId id="320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6" name="yt_shape_101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55" name="yt_image_1015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8" name="yt_shape_10158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积的算术平方根</a:t>
            </a:r>
          </a:p>
        </p:txBody>
      </p:sp>
      <p:sp>
        <p:nvSpPr>
          <p:cNvPr id="10159" name="yt_shape_10159"/>
          <p:cNvSpPr txBox="1"/>
          <p:nvPr/>
        </p:nvSpPr>
        <p:spPr>
          <a:xfrm>
            <a:off x="540000" y="1971599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60" name="yt_table_10160" title="H_220.7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7362679"/>
                  </p:ext>
                </p:extLst>
              </p:nvPr>
            </p:nvGraphicFramePr>
            <p:xfrm>
              <a:off x="540047" y="2450902"/>
              <a:ext cx="5172266" cy="2803208"/>
            </p:xfrm>
            <a:graphic>
              <a:graphicData uri="http://schemas.openxmlformats.org/drawingml/2006/table">
                <a:tbl>
                  <a:tblPr/>
                  <a:tblGrid>
                    <a:gridCol w="5172266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16+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160" name="yt_table_10160" descr="{&quot;rangeId&quot;:2,&quot;type&quot;:&quot;Option&quot;}" title="H_220.7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7362679"/>
                  </p:ext>
                </p:extLst>
              </p:nvPr>
            </p:nvGraphicFramePr>
            <p:xfrm>
              <a:off x="540047" y="2450902"/>
              <a:ext cx="5172266" cy="2803208"/>
            </p:xfrm>
            <a:graphic>
              <a:graphicData uri="http://schemas.openxmlformats.org/drawingml/2006/table">
                <a:tbl>
                  <a:tblPr/>
                  <a:tblGrid>
                    <a:gridCol w="5172266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4776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7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56667" b="-17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8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57718" b="-718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  <a:tr h="4615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505263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61" name="yt_shape_10161"/>
              <p:cNvSpPr txBox="1"/>
              <p:nvPr/>
            </p:nvSpPr>
            <p:spPr>
              <a:xfrm>
                <a:off x="540000" y="5304280"/>
                <a:ext cx="5727402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161" name="yt_shape_1016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04280"/>
                <a:ext cx="5727402" cy="523285"/>
              </a:xfrm>
              <a:prstGeom prst="rect">
                <a:avLst/>
              </a:prstGeom>
              <a:blipFill>
                <a:blip r:embed="rId4"/>
                <a:stretch>
                  <a:fillRect l="-3301" r="-2236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63" name="yt_table_10163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934412"/>
                  </p:ext>
                </p:extLst>
              </p:nvPr>
            </p:nvGraphicFramePr>
            <p:xfrm>
              <a:off x="540047" y="5878353"/>
              <a:ext cx="8527670" cy="461074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163" name="yt_table_10163" descr="{&quot;rangeId&quot;:3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934412"/>
                  </p:ext>
                </p:extLst>
              </p:nvPr>
            </p:nvGraphicFramePr>
            <p:xfrm>
              <a:off x="540047" y="5878353"/>
              <a:ext cx="8527670" cy="461074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947" r="-20634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13400" t="-3947" r="-133995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257642" title="H_26.259764">
            <a:extLst>
              <a:ext uri="{FF2B5EF4-FFF2-40B4-BE49-F238E27FC236}">
                <a16:creationId xmlns:a16="http://schemas.microsoft.com/office/drawing/2014/main" id="{A57C3E86-3454-1F5A-6B52-3BC45958C4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F52BE0-F284-F363-0CBA-D833ED313CDA}"/>
              </a:ext>
            </a:extLst>
          </p:cNvPr>
          <p:cNvSpPr txBox="1"/>
          <p:nvPr/>
        </p:nvSpPr>
        <p:spPr>
          <a:xfrm>
            <a:off x="3802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E72C42-CE25-25D6-9A73-FA70C36B84FE}"/>
              </a:ext>
            </a:extLst>
          </p:cNvPr>
          <p:cNvSpPr txBox="1"/>
          <p:nvPr/>
        </p:nvSpPr>
        <p:spPr>
          <a:xfrm>
            <a:off x="5309200" y="5257474"/>
            <a:ext cx="383285" cy="6118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64" name="yt_shape_10164"/>
              <p:cNvSpPr txBox="1"/>
              <p:nvPr/>
            </p:nvSpPr>
            <p:spPr>
              <a:xfrm>
                <a:off x="540119" y="900000"/>
                <a:ext cx="11492915" cy="29694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（益阳市中考）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则无理数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的值可以是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00f2fIsAddLine,isEnd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写出一个符合条件的即可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164" name="yt_shape_10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69403"/>
              </a:xfrm>
              <a:prstGeom prst="rect">
                <a:avLst/>
              </a:prstGeom>
              <a:blipFill>
                <a:blip r:embed="rId2"/>
                <a:stretch>
                  <a:fillRect l="-1645" t="-1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AB3A96-BDD0-EE27-3575-7DC24519FFB7}"/>
                  </a:ext>
                </a:extLst>
              </p:cNvPr>
              <p:cNvSpPr txBox="1"/>
              <p:nvPr/>
            </p:nvSpPr>
            <p:spPr>
              <a:xfrm>
                <a:off x="2758460" y="1328682"/>
                <a:ext cx="11009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}">
                <a:extLst>
                  <a:ext uri="{FF2B5EF4-FFF2-40B4-BE49-F238E27FC236}">
                    <a16:creationId xmlns:a16="http://schemas.microsoft.com/office/drawing/2014/main" id="{26AB3A96-BDD0-EE27-3575-7DC24519FF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8460" y="1328682"/>
                <a:ext cx="1100964" cy="615392"/>
              </a:xfrm>
              <a:prstGeom prst="rect">
                <a:avLst/>
              </a:prstGeom>
              <a:blipFill>
                <a:blip r:embed="rId3"/>
                <a:stretch>
                  <a:fillRect l="-888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022A114-E252-0DCC-3214-B37A70861B5E}"/>
              </a:ext>
            </a:extLst>
          </p:cNvPr>
          <p:cNvCxnSpPr/>
          <p:nvPr/>
        </p:nvCxnSpPr>
        <p:spPr>
          <a:xfrm>
            <a:off x="2238871" y="1916318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A50EF34-BDCB-52D6-ADE9-71A48063D80D}"/>
                  </a:ext>
                </a:extLst>
              </p:cNvPr>
              <p:cNvSpPr txBox="1"/>
              <p:nvPr/>
            </p:nvSpPr>
            <p:spPr>
              <a:xfrm>
                <a:off x="3063260" y="1772816"/>
                <a:ext cx="14057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A50EF34-BDCB-52D6-ADE9-71A48063D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3260" y="1772816"/>
                <a:ext cx="1405764" cy="615391"/>
              </a:xfrm>
              <a:prstGeom prst="rect">
                <a:avLst/>
              </a:prstGeom>
              <a:blipFill>
                <a:blip r:embed="rId4"/>
                <a:stretch>
                  <a:fillRect l="-695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16D181B-305B-4659-4648-146058ACC65E}"/>
              </a:ext>
            </a:extLst>
          </p:cNvPr>
          <p:cNvCxnSpPr/>
          <p:nvPr/>
        </p:nvCxnSpPr>
        <p:spPr>
          <a:xfrm>
            <a:off x="2543671" y="2276872"/>
            <a:ext cx="18353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F27650-7A35-4A7F-7D24-3E1313ACCB5A}"/>
                  </a:ext>
                </a:extLst>
              </p:cNvPr>
              <p:cNvSpPr txBox="1"/>
              <p:nvPr/>
            </p:nvSpPr>
            <p:spPr>
              <a:xfrm>
                <a:off x="10787227" y="2545240"/>
                <a:ext cx="6437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00f2f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F27650-7A35-4A7F-7D24-3E1313ACCB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87227" y="2545240"/>
                <a:ext cx="643763" cy="615392"/>
              </a:xfrm>
              <a:prstGeom prst="rect">
                <a:avLst/>
              </a:prstGeom>
              <a:blipFill>
                <a:blip r:embed="rId5"/>
                <a:stretch>
                  <a:fillRect t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D690A28-4D84-774F-8525-C4F1F0C9E072}"/>
              </a:ext>
            </a:extLst>
          </p:cNvPr>
          <p:cNvCxnSpPr/>
          <p:nvPr/>
        </p:nvCxnSpPr>
        <p:spPr>
          <a:xfrm>
            <a:off x="10643096" y="2852936"/>
            <a:ext cx="81616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7395971E-34FD-E3BB-72A6-895C58442CD5}"/>
              </a:ext>
            </a:extLst>
          </p:cNvPr>
          <p:cNvSpPr txBox="1"/>
          <p:nvPr/>
        </p:nvSpPr>
        <p:spPr>
          <a:xfrm>
            <a:off x="450108" y="289402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（答案不唯一）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72" name="yt_shape_10172"/>
              <p:cNvSpPr txBox="1"/>
              <p:nvPr/>
            </p:nvSpPr>
            <p:spPr>
              <a:xfrm>
                <a:off x="540000" y="1575525"/>
                <a:ext cx="6088911" cy="40056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   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3504762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066666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72" name="yt_shape_101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75525"/>
                <a:ext cx="6088911" cy="4005648"/>
              </a:xfrm>
              <a:prstGeom prst="rect">
                <a:avLst/>
              </a:prstGeom>
              <a:blipFill>
                <a:blip r:embed="rId2"/>
                <a:stretch>
                  <a:fillRect l="-3106" t="-304" r="-18637" b="-3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8D780FB-A850-5878-BD68-9EC79B1B5DD1}"/>
              </a:ext>
            </a:extLst>
          </p:cNvPr>
          <p:cNvSpPr txBox="1"/>
          <p:nvPr/>
        </p:nvSpPr>
        <p:spPr>
          <a:xfrm>
            <a:off x="449989" y="2053801"/>
            <a:ext cx="6210109" cy="615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30.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	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DB848D-FBCA-4CAB-DAE4-8AE15C9530A7}"/>
                  </a:ext>
                </a:extLst>
              </p:cNvPr>
              <p:cNvSpPr txBox="1"/>
              <p:nvPr/>
            </p:nvSpPr>
            <p:spPr>
              <a:xfrm>
                <a:off x="5807968" y="2685326"/>
                <a:ext cx="13295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DB848D-FBCA-4CAB-DAE4-8AE15C9530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968" y="2685326"/>
                <a:ext cx="1329564" cy="613931"/>
              </a:xfrm>
              <a:prstGeom prst="rect">
                <a:avLst/>
              </a:prstGeom>
              <a:blipFill>
                <a:blip r:embed="rId3"/>
                <a:stretch>
                  <a:fillRect l="-7339" r="-7339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E648DC0-5ADB-0DEB-E044-86809B5C0BD2}"/>
                  </a:ext>
                </a:extLst>
              </p:cNvPr>
              <p:cNvSpPr txBox="1"/>
              <p:nvPr/>
            </p:nvSpPr>
            <p:spPr>
              <a:xfrm>
                <a:off x="449989" y="4063449"/>
                <a:ext cx="330339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E648DC0-5ADB-0DEB-E044-86809B5C0B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63449"/>
                <a:ext cx="3303398" cy="1061161"/>
              </a:xfrm>
              <a:prstGeom prst="rect">
                <a:avLst/>
              </a:prstGeom>
              <a:blipFill>
                <a:blip r:embed="rId4"/>
                <a:stretch>
                  <a:fillRect l="-2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DABA45-3262-597B-586F-63BD572712D8}"/>
                  </a:ext>
                </a:extLst>
              </p:cNvPr>
              <p:cNvSpPr txBox="1"/>
              <p:nvPr/>
            </p:nvSpPr>
            <p:spPr>
              <a:xfrm>
                <a:off x="1516789" y="5030998"/>
                <a:ext cx="148196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DABA45-3262-597B-586F-63BD572712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6789" y="5030998"/>
                <a:ext cx="1481964" cy="558242"/>
              </a:xfrm>
              <a:prstGeom prst="rect">
                <a:avLst/>
              </a:prstGeom>
              <a:blipFill>
                <a:blip r:embed="rId5"/>
                <a:stretch>
                  <a:fillRect l="-6584" r="-6584" b="-20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49989" y="994994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605462" y="2058051"/>
                <a:ext cx="3503588" cy="6192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5462" y="2058051"/>
                <a:ext cx="3503588" cy="619208"/>
              </a:xfrm>
              <a:prstGeom prst="rect">
                <a:avLst/>
              </a:prstGeom>
              <a:blipFill>
                <a:blip r:embed="rId6"/>
                <a:stretch>
                  <a:fillRect l="-260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0" name="yt_shape_10180"/>
          <p:cNvSpPr txBox="1"/>
          <p:nvPr/>
        </p:nvSpPr>
        <p:spPr>
          <a:xfrm>
            <a:off x="540000" y="900000"/>
            <a:ext cx="704519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忽视隐含条件，误将负数移到根号内致错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81" name="yt_shape_10181"/>
              <p:cNvSpPr txBox="1"/>
              <p:nvPr/>
            </p:nvSpPr>
            <p:spPr>
              <a:xfrm>
                <a:off x="540000" y="1389434"/>
                <a:ext cx="700909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根号外的因式移到根号内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81" name="yt_shape_10181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009098" cy="920637"/>
              </a:xfrm>
              <a:prstGeom prst="rect">
                <a:avLst/>
              </a:prstGeom>
              <a:blipFill>
                <a:blip r:embed="rId2"/>
                <a:stretch>
                  <a:fillRect l="-2698" r="-1741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83" name="yt_table_10183" title="H_67.9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1370714"/>
                  </p:ext>
                </p:extLst>
              </p:nvPr>
            </p:nvGraphicFramePr>
            <p:xfrm>
              <a:off x="540047" y="2360859"/>
              <a:ext cx="4536631" cy="961518"/>
            </p:xfrm>
            <a:graphic>
              <a:graphicData uri="http://schemas.openxmlformats.org/drawingml/2006/table">
                <a:tbl>
                  <a:tblPr/>
                  <a:tblGrid>
                    <a:gridCol w="2620899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1915732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183" name="yt_table_10183" descr="{&quot;rangeId&quot;:7,&quot;type&quot;:&quot;Option&quot;}" title="H_67.9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1370714"/>
                  </p:ext>
                </p:extLst>
              </p:nvPr>
            </p:nvGraphicFramePr>
            <p:xfrm>
              <a:off x="540047" y="2360859"/>
              <a:ext cx="4536631" cy="862712"/>
            </p:xfrm>
            <a:graphic>
              <a:graphicData uri="http://schemas.openxmlformats.org/drawingml/2006/table">
                <a:tbl>
                  <a:tblPr/>
                  <a:tblGrid>
                    <a:gridCol w="2620899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1915732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</a:tblGrid>
                  <a:tr h="4313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1268" r="-73256" b="-143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508" t="-11268" b="-143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  <a:tr h="4313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11268" r="-73256" b="-43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508" t="-111268" b="-43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257712" title="H_26.259764">
            <a:extLst>
              <a:ext uri="{FF2B5EF4-FFF2-40B4-BE49-F238E27FC236}">
                <a16:creationId xmlns:a16="http://schemas.microsoft.com/office/drawing/2014/main" id="{51AEEA91-E346-3E7B-B4FE-5A1F925E0F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7E368D-4C13-2974-DCE6-94D8EEEBA0B9}"/>
              </a:ext>
            </a:extLst>
          </p:cNvPr>
          <p:cNvSpPr txBox="1"/>
          <p:nvPr/>
        </p:nvSpPr>
        <p:spPr>
          <a:xfrm>
            <a:off x="6578501" y="1342628"/>
            <a:ext cx="383286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5" name="yt_shape_1018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84" name="yt_image_1018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87" name="yt_shape_10187"/>
              <p:cNvSpPr txBox="1"/>
              <p:nvPr/>
            </p:nvSpPr>
            <p:spPr>
              <a:xfrm>
                <a:off x="540120" y="1482165"/>
                <a:ext cx="11111999" cy="9575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623be"/>
                  </a:rPr>
                  <a:t>则下列表示正确的是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87" name="yt_shape_10187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957570"/>
              </a:xfrm>
              <a:prstGeom prst="rect">
                <a:avLst/>
              </a:prstGeom>
              <a:blipFill>
                <a:blip r:embed="rId3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89" name="yt_table_101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730071"/>
              </p:ext>
            </p:extLst>
          </p:nvPr>
        </p:nvGraphicFramePr>
        <p:xfrm>
          <a:off x="540047" y="2490523"/>
          <a:ext cx="4540568" cy="950976"/>
        </p:xfrm>
        <a:graphic>
          <a:graphicData uri="http://schemas.openxmlformats.org/drawingml/2006/table">
            <a:tbl>
              <a:tblPr/>
              <a:tblGrid>
                <a:gridCol w="2681605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1858963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91" name="yt_shape_10191"/>
              <p:cNvSpPr txBox="1"/>
              <p:nvPr/>
            </p:nvSpPr>
            <p:spPr>
              <a:xfrm>
                <a:off x="540119" y="3492077"/>
                <a:ext cx="11492915" cy="15420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d4300,isEnd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在第二象限内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91" name="yt_shape_10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92077"/>
                <a:ext cx="11492915" cy="1542025"/>
              </a:xfrm>
              <a:prstGeom prst="rect">
                <a:avLst/>
              </a:prstGeom>
              <a:blipFill>
                <a:blip r:embed="rId4"/>
                <a:stretch>
                  <a:fillRect l="-1645" t="-791" b="-9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842F3E-4586-9D62-FC00-7E681202EF77}"/>
              </a:ext>
            </a:extLst>
          </p:cNvPr>
          <p:cNvSpPr txBox="1"/>
          <p:nvPr/>
        </p:nvSpPr>
        <p:spPr>
          <a:xfrm>
            <a:off x="1059709" y="1959298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B6B379-3340-29D2-5653-86882392A80E}"/>
              </a:ext>
            </a:extLst>
          </p:cNvPr>
          <p:cNvSpPr txBox="1"/>
          <p:nvPr/>
        </p:nvSpPr>
        <p:spPr>
          <a:xfrm>
            <a:off x="1364508" y="3978291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A443614-6547-EA2D-11C6-8C9324037E01}"/>
                  </a:ext>
                </a:extLst>
              </p:cNvPr>
              <p:cNvSpPr txBox="1"/>
              <p:nvPr/>
            </p:nvSpPr>
            <p:spPr>
              <a:xfrm>
                <a:off x="8408753" y="4453778"/>
                <a:ext cx="1442719" cy="6122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2A443614-6547-EA2D-11C6-8C9324037E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8753" y="4453778"/>
                <a:ext cx="1442719" cy="612217"/>
              </a:xfrm>
              <a:prstGeom prst="rect">
                <a:avLst/>
              </a:prstGeom>
              <a:blipFill>
                <a:blip r:embed="rId5"/>
                <a:stretch>
                  <a:fillRect l="-6329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696E118-38C7-AE12-B5DD-28C15D6F2AEC}"/>
              </a:ext>
            </a:extLst>
          </p:cNvPr>
          <p:cNvCxnSpPr/>
          <p:nvPr/>
        </p:nvCxnSpPr>
        <p:spPr>
          <a:xfrm>
            <a:off x="7889165" y="5038239"/>
            <a:ext cx="187229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95" name="yt_shape_10195"/>
              <p:cNvSpPr txBox="1"/>
              <p:nvPr/>
            </p:nvSpPr>
            <p:spPr>
              <a:xfrm>
                <a:off x="540119" y="900000"/>
                <a:ext cx="11651881" cy="3806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（数学文化）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阅读：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古希腊的几何家海伦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0507c"/>
                  </a:rPr>
                  <a:t>在数学史上以解决几何测量问题而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闻名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在他的著作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一书中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给出了一公式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57c0c"/>
                  </a:rPr>
                  <a:t>如果一个三角形的三边长分别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则三角形的面积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7dc5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endParaRPr lang="en-US" altLang="zh-CN" sz="2400" b="0" i="0" u="none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公式称为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海伦公式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思考运用：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已知李大爷有一块三角形的菜地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8b87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你能求出李大爷这块菜地的面积吗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c46c5"/>
                  </a:rPr>
                  <a:t> 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2.236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195" name="yt_shape_101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651881" cy="3806042"/>
              </a:xfrm>
              <a:prstGeom prst="rect">
                <a:avLst/>
              </a:prstGeom>
              <a:blipFill>
                <a:blip r:embed="rId2"/>
                <a:stretch>
                  <a:fillRect l="-1622" t="-1442" b="-1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99" name="yt_image_10199" title="H_86.3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6019" y="4901825"/>
            <a:ext cx="1699961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1" name="yt_shape_10201"/>
              <p:cNvSpPr txBox="1"/>
              <p:nvPr/>
            </p:nvSpPr>
            <p:spPr>
              <a:xfrm>
                <a:off x="540000" y="900000"/>
                <a:ext cx="4958089" cy="42941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7+8+5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李大爷这块菜地的面积约为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17.3m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1" name="yt_shape_10201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58089" cy="4294124"/>
              </a:xfrm>
              <a:prstGeom prst="rect">
                <a:avLst/>
              </a:prstGeom>
              <a:blipFill>
                <a:blip r:embed="rId2"/>
                <a:stretch>
                  <a:fillRect l="-3813" t="-1278" r="-2706" b="-3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01E619-E571-F5E4-CC6B-C0505698DF17}"/>
              </a:ext>
            </a:extLst>
          </p:cNvPr>
          <p:cNvSpPr txBox="1"/>
          <p:nvPr/>
        </p:nvSpPr>
        <p:spPr>
          <a:xfrm>
            <a:off x="449989" y="853194"/>
            <a:ext cx="4042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5F2000-94AF-2773-4905-123B2FC2A64A}"/>
              </a:ext>
            </a:extLst>
          </p:cNvPr>
          <p:cNvSpPr txBox="1"/>
          <p:nvPr/>
        </p:nvSpPr>
        <p:spPr>
          <a:xfrm>
            <a:off x="497614" y="1328682"/>
            <a:ext cx="1615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277802-8D7D-8110-5489-84E9E405617C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3930459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7+8+5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mathAnswerShape': 1}">
                <a:extLst>
                  <a:ext uri="{FF2B5EF4-FFF2-40B4-BE49-F238E27FC236}">
                    <a16:creationId xmlns:a16="http://schemas.microsoft.com/office/drawing/2014/main" id="{BE277802-8D7D-8110-5489-84E9E40561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3930459" cy="874154"/>
              </a:xfrm>
              <a:prstGeom prst="rect">
                <a:avLst/>
              </a:prstGeom>
              <a:blipFill>
                <a:blip r:embed="rId3"/>
                <a:stretch>
                  <a:fillRect l="-2481" r="-2326" b="-4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AB7314-80CB-764E-7FBC-5292B0F20C4D}"/>
                  </a:ext>
                </a:extLst>
              </p:cNvPr>
              <p:cNvSpPr txBox="1"/>
              <p:nvPr/>
            </p:nvSpPr>
            <p:spPr>
              <a:xfrm>
                <a:off x="449989" y="2584712"/>
                <a:ext cx="4743578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mathAnswerShape': 1}">
                <a:extLst>
                  <a:ext uri="{FF2B5EF4-FFF2-40B4-BE49-F238E27FC236}">
                    <a16:creationId xmlns:a16="http://schemas.microsoft.com/office/drawing/2014/main" id="{5AAB7314-80CB-764E-7FBC-5292B0F20C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84712"/>
                <a:ext cx="4743578" cy="669430"/>
              </a:xfrm>
              <a:prstGeom prst="rect">
                <a:avLst/>
              </a:prstGeom>
              <a:blipFill>
                <a:blip r:embed="rId4"/>
                <a:stretch>
                  <a:fillRect l="-2057" b="-1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35FC229-C6F1-0B88-3DE8-973E835B4FA5}"/>
                  </a:ext>
                </a:extLst>
              </p:cNvPr>
              <p:cNvSpPr txBox="1"/>
              <p:nvPr/>
            </p:nvSpPr>
            <p:spPr>
              <a:xfrm>
                <a:off x="449989" y="3160530"/>
                <a:ext cx="268065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mathAnswerShape': 1}">
                <a:extLst>
                  <a:ext uri="{FF2B5EF4-FFF2-40B4-BE49-F238E27FC236}">
                    <a16:creationId xmlns:a16="http://schemas.microsoft.com/office/drawing/2014/main" id="{635FC229-C6F1-0B88-3DE8-973E835B4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60530"/>
                <a:ext cx="2680652" cy="618694"/>
              </a:xfrm>
              <a:prstGeom prst="rect">
                <a:avLst/>
              </a:prstGeom>
              <a:blipFill>
                <a:blip r:embed="rId5"/>
                <a:stretch>
                  <a:fillRect l="-3636" b="-1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A71B78D-641B-038D-DF3C-0B3A82F0CADC}"/>
                  </a:ext>
                </a:extLst>
              </p:cNvPr>
              <p:cNvSpPr txBox="1"/>
              <p:nvPr/>
            </p:nvSpPr>
            <p:spPr>
              <a:xfrm>
                <a:off x="449989" y="3685612"/>
                <a:ext cx="12533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2, 'mathAnswerShape': 1}">
                <a:extLst>
                  <a:ext uri="{FF2B5EF4-FFF2-40B4-BE49-F238E27FC236}">
                    <a16:creationId xmlns:a16="http://schemas.microsoft.com/office/drawing/2014/main" id="{DA71B78D-641B-038D-DF3C-0B3A82F0CA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5612"/>
                <a:ext cx="1253364" cy="613931"/>
              </a:xfrm>
              <a:prstGeom prst="rect">
                <a:avLst/>
              </a:prstGeom>
              <a:blipFill>
                <a:blip r:embed="rId6"/>
                <a:stretch>
                  <a:fillRect l="-7805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53E967D-A064-C424-6144-F45B6D20364C}"/>
              </a:ext>
            </a:extLst>
          </p:cNvPr>
          <p:cNvSpPr txBox="1"/>
          <p:nvPr/>
        </p:nvSpPr>
        <p:spPr>
          <a:xfrm>
            <a:off x="449989" y="4205931"/>
            <a:ext cx="204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3A831F-3968-7486-8B24-E83CA8E55CA9}"/>
              </a:ext>
            </a:extLst>
          </p:cNvPr>
          <p:cNvSpPr txBox="1"/>
          <p:nvPr/>
        </p:nvSpPr>
        <p:spPr>
          <a:xfrm>
            <a:off x="449989" y="4681419"/>
            <a:ext cx="50902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李大爷这块菜地的面积约为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17.3m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0199" title="H_86.3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2130255"/>
            <a:ext cx="1699961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348</Words>
  <Application>Microsoft Office PowerPoint</Application>
  <PresentationFormat>宽屏</PresentationFormat>
  <Paragraphs>77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2" baseType="lpstr">
      <vt:lpstr>,isEnd</vt:lpstr>
      <vt:lpstr>_⨹_1_00f2f</vt:lpstr>
      <vt:lpstr>_⨹_1_00f2fIsAddLine,isEnd</vt:lpstr>
      <vt:lpstr>_⨹_1_a8b87</vt:lpstr>
      <vt:lpstr>_⨹_1_c46c5</vt:lpstr>
      <vt:lpstr>_⨹_1_e7dc5</vt:lpstr>
      <vt:lpstr>_⨹_13_57c0c</vt:lpstr>
      <vt:lpstr>_⨹_15_0507c</vt:lpstr>
      <vt:lpstr>_⨹_5_d4300,isEnd</vt:lpstr>
      <vt:lpstr>_⨹_9_623be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2024-04-28T01:32:34Z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