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09" r:id="rId6"/>
    <p:sldId id="310" r:id="rId7"/>
    <p:sldId id="312" r:id="rId8"/>
    <p:sldId id="313" r:id="rId9"/>
    <p:sldId id="314" r:id="rId10"/>
    <p:sldId id="333" r:id="rId11"/>
    <p:sldId id="315" r:id="rId12"/>
    <p:sldId id="334" r:id="rId13"/>
    <p:sldId id="316" r:id="rId14"/>
    <p:sldId id="318" r:id="rId15"/>
    <p:sldId id="319" r:id="rId16"/>
    <p:sldId id="321" r:id="rId17"/>
    <p:sldId id="335" r:id="rId18"/>
    <p:sldId id="336" r:id="rId19"/>
    <p:sldId id="322" r:id="rId20"/>
    <p:sldId id="324" r:id="rId21"/>
    <p:sldId id="329" r:id="rId22"/>
    <p:sldId id="331" r:id="rId23"/>
    <p:sldId id="339" r:id="rId24"/>
    <p:sldId id="256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2364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7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bin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bin"/><Relationship Id="rId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bin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2.png"/><Relationship Id="rId7" Type="http://schemas.openxmlformats.org/officeDocument/2006/relationships/image" Target="../media/image57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Relationship Id="rId9" Type="http://schemas.openxmlformats.org/officeDocument/2006/relationships/image" Target="../media/image5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1" name="yt_shape_12891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890" name="yt_image_12890" title="H_41.85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93" name="yt_shape_12893"/>
          <p:cNvSpPr txBox="1"/>
          <p:nvPr/>
        </p:nvSpPr>
        <p:spPr>
          <a:xfrm>
            <a:off x="540000" y="1482165"/>
            <a:ext cx="283571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成比例线段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894" name="yt_shape_12894"/>
              <p:cNvSpPr txBox="1"/>
              <p:nvPr/>
            </p:nvSpPr>
            <p:spPr>
              <a:xfrm>
                <a:off x="540119" y="1971599"/>
                <a:ext cx="11492915" cy="10709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是成比例线段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95405"/>
                  </a:rPr>
                  <a:t>的长为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2894" name="yt_shape_12894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71599"/>
                <a:ext cx="11492915" cy="1070999"/>
              </a:xfrm>
              <a:prstGeom prst="rect">
                <a:avLst/>
              </a:prstGeom>
              <a:blipFill>
                <a:blip r:embed="rId3"/>
                <a:stretch>
                  <a:fillRect l="-1645" b="-170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896" name="yt_table_1289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5357863"/>
              </p:ext>
            </p:extLst>
          </p:nvPr>
        </p:nvGraphicFramePr>
        <p:xfrm>
          <a:off x="540047" y="3093386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551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552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553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5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9"/>
                  </a:ext>
                </a:extLst>
              </a:tr>
            </a:tbl>
          </a:graphicData>
        </a:graphic>
      </p:graphicFrame>
      <p:sp>
        <p:nvSpPr>
          <p:cNvPr id="12898" name="yt_shape_12898"/>
          <p:cNvSpPr txBox="1"/>
          <p:nvPr/>
        </p:nvSpPr>
        <p:spPr>
          <a:xfrm>
            <a:off x="540000" y="3619557"/>
            <a:ext cx="80743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则下列各式不一定成立的是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899" name="yt_table_12899" title="H_119.2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82338059"/>
                  </p:ext>
                </p:extLst>
              </p:nvPr>
            </p:nvGraphicFramePr>
            <p:xfrm>
              <a:off x="540047" y="4098860"/>
              <a:ext cx="5979796" cy="1515047"/>
            </p:xfrm>
            <a:graphic>
              <a:graphicData uri="http://schemas.openxmlformats.org/drawingml/2006/table">
                <a:tbl>
                  <a:tblPr/>
                  <a:tblGrid>
                    <a:gridCol w="4066223">
                      <a:extLst>
                        <a:ext uri="{9D8B030D-6E8A-4147-A177-3AD203B41FA5}">
                          <a16:colId xmlns:a16="http://schemas.microsoft.com/office/drawing/2014/main" val="10555"/>
                        </a:ext>
                      </a:extLst>
                    </a:gridCol>
                    <a:gridCol w="1913573">
                      <a:extLst>
                        <a:ext uri="{9D8B030D-6E8A-4147-A177-3AD203B41FA5}">
                          <a16:colId xmlns:a16="http://schemas.microsoft.com/office/drawing/2014/main" val="1055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1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2899" name="yt_table_12899" descr="{&quot;rangeId&quot;:3,&quot;type&quot;:&quot;Option&quot;}" title="H_119.2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82338059"/>
                  </p:ext>
                </p:extLst>
              </p:nvPr>
            </p:nvGraphicFramePr>
            <p:xfrm>
              <a:off x="540047" y="4098860"/>
              <a:ext cx="5979796" cy="1515047"/>
            </p:xfrm>
            <a:graphic>
              <a:graphicData uri="http://schemas.openxmlformats.org/drawingml/2006/table">
                <a:tbl>
                  <a:tblPr/>
                  <a:tblGrid>
                    <a:gridCol w="4066223">
                      <a:extLst>
                        <a:ext uri="{9D8B030D-6E8A-4147-A177-3AD203B41FA5}">
                          <a16:colId xmlns:a16="http://schemas.microsoft.com/office/drawing/2014/main" val="10555"/>
                        </a:ext>
                      </a:extLst>
                    </a:gridCol>
                    <a:gridCol w="1913573">
                      <a:extLst>
                        <a:ext uri="{9D8B030D-6E8A-4147-A177-3AD203B41FA5}">
                          <a16:colId xmlns:a16="http://schemas.microsoft.com/office/drawing/2014/main" val="10556"/>
                        </a:ext>
                      </a:extLst>
                    </a:gridCol>
                  </a:tblGrid>
                  <a:tr h="7879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47006" b="-9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12739" b="-9923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80"/>
                      </a:ext>
                    </a:extLst>
                  </a:tr>
                  <a:tr h="72707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9244" r="-47006" b="-840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12739" t="-109244" b="-840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8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1662037" title="H_25.973701">
            <a:extLst>
              <a:ext uri="{FF2B5EF4-FFF2-40B4-BE49-F238E27FC236}">
                <a16:creationId xmlns:a16="http://schemas.microsoft.com/office/drawing/2014/main" id="{DE5DF7B2-0068-7E8E-3AF0-23E64F044AE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4434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EF7D2D4-742E-B25C-B9AD-2A61E388FF13}"/>
              </a:ext>
            </a:extLst>
          </p:cNvPr>
          <p:cNvSpPr txBox="1"/>
          <p:nvPr/>
        </p:nvSpPr>
        <p:spPr>
          <a:xfrm>
            <a:off x="1059708" y="25610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1489C2D-E77A-3990-8C5B-CEDC38806BE2}"/>
              </a:ext>
            </a:extLst>
          </p:cNvPr>
          <p:cNvSpPr txBox="1"/>
          <p:nvPr/>
        </p:nvSpPr>
        <p:spPr>
          <a:xfrm>
            <a:off x="7615964" y="35727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0" name="yt_shape_12950"/>
          <p:cNvSpPr txBox="1"/>
          <p:nvPr/>
        </p:nvSpPr>
        <p:spPr>
          <a:xfrm>
            <a:off x="540119" y="900000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（鄂州市中考）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5469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探究四边形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为平行四边形，理由：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为平行四边形，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为平行四边形，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953" name="yt_image_12953" title="H_104.9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2344" y="3179834"/>
            <a:ext cx="2485227" cy="133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85AD4A1-FA53-0F85-55A4-7DD987E7FD98}"/>
              </a:ext>
            </a:extLst>
          </p:cNvPr>
          <p:cNvSpPr txBox="1"/>
          <p:nvPr/>
        </p:nvSpPr>
        <p:spPr>
          <a:xfrm>
            <a:off x="450108" y="2279658"/>
            <a:ext cx="6387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为平行四边形，理由：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3366748-D0B6-4061-E67C-6DE2E6D21FA1}"/>
              </a:ext>
            </a:extLst>
          </p:cNvPr>
          <p:cNvSpPr txBox="1"/>
          <p:nvPr/>
        </p:nvSpPr>
        <p:spPr>
          <a:xfrm>
            <a:off x="450108" y="2755146"/>
            <a:ext cx="4423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A0E0349-CC9D-2282-32CA-893CCE66F4EE}"/>
              </a:ext>
            </a:extLst>
          </p:cNvPr>
          <p:cNvSpPr txBox="1"/>
          <p:nvPr/>
        </p:nvSpPr>
        <p:spPr>
          <a:xfrm>
            <a:off x="450108" y="3230634"/>
            <a:ext cx="292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826AA10-687D-863B-B468-A18D87DEA45C}"/>
              </a:ext>
            </a:extLst>
          </p:cNvPr>
          <p:cNvSpPr txBox="1"/>
          <p:nvPr/>
        </p:nvSpPr>
        <p:spPr>
          <a:xfrm>
            <a:off x="450108" y="3706122"/>
            <a:ext cx="5772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B947C31-C1D0-B401-AD31-01B1A3CAFAF4}"/>
              </a:ext>
            </a:extLst>
          </p:cNvPr>
          <p:cNvSpPr txBox="1"/>
          <p:nvPr/>
        </p:nvSpPr>
        <p:spPr>
          <a:xfrm>
            <a:off x="450108" y="4181610"/>
            <a:ext cx="6323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为平行四边形，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415CB00-9F30-5E56-1B9F-3E720BB89C21}"/>
              </a:ext>
            </a:extLst>
          </p:cNvPr>
          <p:cNvSpPr txBox="1"/>
          <p:nvPr/>
        </p:nvSpPr>
        <p:spPr>
          <a:xfrm>
            <a:off x="450108" y="4657098"/>
            <a:ext cx="6088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F6A284F-B1A2-E8D5-5B70-7526B780CE63}"/>
              </a:ext>
            </a:extLst>
          </p:cNvPr>
          <p:cNvSpPr txBox="1"/>
          <p:nvPr/>
        </p:nvSpPr>
        <p:spPr>
          <a:xfrm>
            <a:off x="450108" y="5132586"/>
            <a:ext cx="2080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916E19C-8DA0-98CC-95A7-CA2EE395259F}"/>
              </a:ext>
            </a:extLst>
          </p:cNvPr>
          <p:cNvSpPr txBox="1"/>
          <p:nvPr/>
        </p:nvSpPr>
        <p:spPr>
          <a:xfrm>
            <a:off x="450108" y="5608074"/>
            <a:ext cx="4177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55" name="yt_shape_12955"/>
              <p:cNvSpPr txBox="1"/>
              <p:nvPr/>
            </p:nvSpPr>
            <p:spPr>
              <a:xfrm>
                <a:off x="540119" y="900000"/>
                <a:ext cx="11492915" cy="536467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𝑂𝐺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484c1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𝑂𝐺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为平行四边形，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CGB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𝐶𝐺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955" name="yt_shape_12955" descr="{&quot;rangeId&quot;:3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364674"/>
              </a:xfrm>
              <a:prstGeom prst="rect">
                <a:avLst/>
              </a:prstGeom>
              <a:blipFill>
                <a:blip r:embed="rId2"/>
                <a:stretch>
                  <a:fillRect l="-1645" b="-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959" name="yt_image_12959" title="H_104.9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0336" y="3245654"/>
            <a:ext cx="2485227" cy="133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14C3DEB-E1B0-09A8-4421-DB0FA2B8164A}"/>
                  </a:ext>
                </a:extLst>
              </p:cNvPr>
              <p:cNvSpPr txBox="1"/>
              <p:nvPr/>
            </p:nvSpPr>
            <p:spPr>
              <a:xfrm>
                <a:off x="450108" y="2007180"/>
                <a:ext cx="4684077" cy="772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）设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𝑂𝐺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31}">
                <a:extLst>
                  <a:ext uri="{FF2B5EF4-FFF2-40B4-BE49-F238E27FC236}">
                    <a16:creationId xmlns:a16="http://schemas.microsoft.com/office/drawing/2014/main" id="{614C3DEB-E1B0-09A8-4421-DB0FA2B816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007180"/>
                <a:ext cx="4684077" cy="772109"/>
              </a:xfrm>
              <a:prstGeom prst="rect">
                <a:avLst/>
              </a:prstGeom>
              <a:blipFill>
                <a:blip r:embed="rId4"/>
                <a:stretch>
                  <a:fillRect l="-2083" r="-2083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D3F70552-AC08-9DBB-C4AE-A84731AAE8BE}"/>
              </a:ext>
            </a:extLst>
          </p:cNvPr>
          <p:cNvSpPr txBox="1"/>
          <p:nvPr/>
        </p:nvSpPr>
        <p:spPr>
          <a:xfrm>
            <a:off x="450108" y="2685677"/>
            <a:ext cx="3313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F8C5E96-A869-E50C-A318-EA17429F23C5}"/>
              </a:ext>
            </a:extLst>
          </p:cNvPr>
          <p:cNvSpPr txBox="1"/>
          <p:nvPr/>
        </p:nvSpPr>
        <p:spPr>
          <a:xfrm>
            <a:off x="450108" y="3161165"/>
            <a:ext cx="4423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BF2112B-1EEC-F598-9C2A-49D0A1AE4EB4}"/>
              </a:ext>
            </a:extLst>
          </p:cNvPr>
          <p:cNvSpPr txBox="1"/>
          <p:nvPr/>
        </p:nvSpPr>
        <p:spPr>
          <a:xfrm>
            <a:off x="450108" y="3636653"/>
            <a:ext cx="5766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DDB1979-14B4-9158-3B96-CF5F65B86F4F}"/>
              </a:ext>
            </a:extLst>
          </p:cNvPr>
          <p:cNvSpPr txBox="1"/>
          <p:nvPr/>
        </p:nvSpPr>
        <p:spPr>
          <a:xfrm>
            <a:off x="450108" y="4112141"/>
            <a:ext cx="494576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5F6D952-AA7E-A3C5-3C4C-4D247EA3ED20}"/>
                  </a:ext>
                </a:extLst>
              </p:cNvPr>
              <p:cNvSpPr txBox="1"/>
              <p:nvPr/>
            </p:nvSpPr>
            <p:spPr>
              <a:xfrm>
                <a:off x="450108" y="4587629"/>
                <a:ext cx="2187703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𝐶𝐺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31}">
                <a:extLst>
                  <a:ext uri="{FF2B5EF4-FFF2-40B4-BE49-F238E27FC236}">
                    <a16:creationId xmlns:a16="http://schemas.microsoft.com/office/drawing/2014/main" id="{05F6D952-AA7E-A3C5-3C4C-4D247EA3ED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587629"/>
                <a:ext cx="2187703" cy="772110"/>
              </a:xfrm>
              <a:prstGeom prst="rect">
                <a:avLst/>
              </a:prstGeom>
              <a:blipFill>
                <a:blip r:embed="rId5"/>
                <a:stretch>
                  <a:fillRect l="-4457" r="-445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840B73ED-A0B8-74A7-CF8C-AC50FE47C0A6}"/>
              </a:ext>
            </a:extLst>
          </p:cNvPr>
          <p:cNvSpPr txBox="1"/>
          <p:nvPr/>
        </p:nvSpPr>
        <p:spPr>
          <a:xfrm>
            <a:off x="450108" y="5266127"/>
            <a:ext cx="1713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0F9877B-AB21-747D-814B-101297619DC6}"/>
              </a:ext>
            </a:extLst>
          </p:cNvPr>
          <p:cNvSpPr txBox="1"/>
          <p:nvPr/>
        </p:nvSpPr>
        <p:spPr>
          <a:xfrm>
            <a:off x="450108" y="5741615"/>
            <a:ext cx="165487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61" name="yt_shape_12961"/>
          <p:cNvSpPr txBox="1"/>
          <p:nvPr/>
        </p:nvSpPr>
        <p:spPr>
          <a:xfrm>
            <a:off x="540000" y="900000"/>
            <a:ext cx="222016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中位线</a:t>
            </a:r>
          </a:p>
        </p:txBody>
      </p:sp>
      <p:sp>
        <p:nvSpPr>
          <p:cNvPr id="12962" name="yt_shape_12962"/>
          <p:cNvSpPr txBox="1"/>
          <p:nvPr/>
        </p:nvSpPr>
        <p:spPr>
          <a:xfrm>
            <a:off x="540119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的平分线垂直于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6f13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的平分线垂直于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1990"/>
              </a:rPr>
              <a:t>的长度为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966" name="yt_table_12966_skip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8572185"/>
                  </p:ext>
                </p:extLst>
              </p:nvPr>
            </p:nvGraphicFramePr>
            <p:xfrm>
              <a:off x="540047" y="2829000"/>
              <a:ext cx="7133591" cy="679196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565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566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67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56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4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2966" name="yt_table_12966_skip" descr="{&quot;rangeId&quot;:15,&quot;type&quot;:&quot;Option&quot;,&quot;drawing&quot;:[&quot;yt_shape_12963&quot;]}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8572185"/>
                  </p:ext>
                </p:extLst>
              </p:nvPr>
            </p:nvGraphicFramePr>
            <p:xfrm>
              <a:off x="540047" y="2829000"/>
              <a:ext cx="7133591" cy="640017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565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566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67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568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4848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2446" r="-55657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963" name="yt_shape_12963_skip" title="H_139.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75803" y="2829000"/>
            <a:ext cx="2274181" cy="1767600"/>
            <a:chOff x="0" y="0"/>
            <a:chExt cx="2274181" cy="1767600"/>
          </a:xfrm>
        </p:grpSpPr>
        <p:pic>
          <p:nvPicPr>
            <p:cNvPr id="2" name="yt_image_12963">
              <a:extLst>
                <a:ext uri="">
                  <a16:creationId xmlns:m="http://schemas.openxmlformats.org/officeDocument/2006/math" xmlns:mc="http://schemas.openxmlformats.org/markup-compatibility/2006" xmlns:p14="http://schemas.microsoft.com/office/powerpoint/2010/main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74181" cy="1371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65" name="yt_shape_12965"/>
            <p:cNvSpPr txBox="1"/>
            <p:nvPr/>
          </p:nvSpPr>
          <p:spPr>
            <a:xfrm>
              <a:off x="527626" y="140760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1662258">
            <a:extLst>
              <a:ext uri="{FF2B5EF4-FFF2-40B4-BE49-F238E27FC236}">
                <a16:creationId xmlns:a16="http://schemas.microsoft.com/office/drawing/2014/main" id="{D12F67AE-E266-66A0-4EA1-A80D64EB97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F712A53-DC0C-AB5E-1624-F2AB5C0680AA}"/>
              </a:ext>
            </a:extLst>
          </p:cNvPr>
          <p:cNvSpPr txBox="1"/>
          <p:nvPr/>
        </p:nvSpPr>
        <p:spPr>
          <a:xfrm>
            <a:off x="1059708" y="22936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67" name="yt_shape_12967"/>
              <p:cNvSpPr txBox="1"/>
              <p:nvPr/>
            </p:nvSpPr>
            <p:spPr>
              <a:xfrm>
                <a:off x="540119" y="900000"/>
                <a:ext cx="11492915" cy="11199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（株洲市中考）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6064a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的延长线于点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967" name="yt_shape_129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19987"/>
              </a:xfrm>
              <a:prstGeom prst="rect">
                <a:avLst/>
              </a:prstGeom>
              <a:blipFill>
                <a:blip r:embed="rId2"/>
                <a:stretch>
                  <a:fillRect l="-1645" t="-491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972" name="yt_shape_12972"/>
          <p:cNvSpPr txBox="1"/>
          <p:nvPr/>
        </p:nvSpPr>
        <p:spPr>
          <a:xfrm>
            <a:off x="540000" y="4249117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69" name="yt_shape_12969" title="H_155.5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73028" y="2223139"/>
            <a:ext cx="1445943" cy="1975626"/>
            <a:chOff x="0" y="0"/>
            <a:chExt cx="1445943" cy="1975626"/>
          </a:xfrm>
        </p:grpSpPr>
        <p:pic>
          <p:nvPicPr>
            <p:cNvPr id="2" name="yt_image_12969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45943" cy="15796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71" name="yt_shape_12971"/>
            <p:cNvSpPr txBox="1"/>
            <p:nvPr/>
          </p:nvSpPr>
          <p:spPr>
            <a:xfrm>
              <a:off x="113507" y="161562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A509619-98DC-656D-8274-98C0EF96B14C}"/>
                  </a:ext>
                </a:extLst>
              </p:cNvPr>
              <p:cNvSpPr txBox="1"/>
              <p:nvPr/>
            </p:nvSpPr>
            <p:spPr>
              <a:xfrm>
                <a:off x="10622807" y="1196752"/>
                <a:ext cx="661099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A509619-98DC-656D-8274-98C0EF96B1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22807" y="1196752"/>
                <a:ext cx="661099" cy="72727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3" name="yt_shape_12973"/>
          <p:cNvSpPr txBox="1"/>
          <p:nvPr/>
        </p:nvSpPr>
        <p:spPr>
          <a:xfrm>
            <a:off x="540000" y="900000"/>
            <a:ext cx="437459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位似图形、图形与坐标</a:t>
            </a:r>
          </a:p>
        </p:txBody>
      </p:sp>
      <p:sp>
        <p:nvSpPr>
          <p:cNvPr id="12974" name="yt_shape_12974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5a1b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75" name="yt_table_1297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811616"/>
              </p:ext>
            </p:extLst>
          </p:nvPr>
        </p:nvGraphicFramePr>
        <p:xfrm>
          <a:off x="540047" y="2348869"/>
          <a:ext cx="6869430" cy="950976"/>
        </p:xfrm>
        <a:graphic>
          <a:graphicData uri="http://schemas.openxmlformats.org/drawingml/2006/table">
            <a:tbl>
              <a:tblPr/>
              <a:tblGrid>
                <a:gridCol w="3596005">
                  <a:extLst>
                    <a:ext uri="{9D8B030D-6E8A-4147-A177-3AD203B41FA5}">
                      <a16:colId xmlns:a16="http://schemas.microsoft.com/office/drawing/2014/main" val="10569"/>
                    </a:ext>
                  </a:extLst>
                </a:gridCol>
                <a:gridCol w="3273425">
                  <a:extLst>
                    <a:ext uri="{9D8B030D-6E8A-4147-A177-3AD203B41FA5}">
                      <a16:colId xmlns:a16="http://schemas.microsoft.com/office/drawing/2014/main" val="105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6"/>
                  </a:ext>
                </a:extLst>
              </a:tr>
            </a:tbl>
          </a:graphicData>
        </a:graphic>
      </p:graphicFrame>
      <p:pic>
        <p:nvPicPr>
          <p:cNvPr id="3" name="yt_shape_1714121662323" title="H_25.973701">
            <a:extLst>
              <a:ext uri="{FF2B5EF4-FFF2-40B4-BE49-F238E27FC236}">
                <a16:creationId xmlns:a16="http://schemas.microsoft.com/office/drawing/2014/main" id="{0B402360-208F-9E0C-DB10-71DC3DEA97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1DB4CBB-2D19-36E5-0C4D-0236D6E2A279}"/>
              </a:ext>
            </a:extLst>
          </p:cNvPr>
          <p:cNvSpPr txBox="1"/>
          <p:nvPr/>
        </p:nvSpPr>
        <p:spPr>
          <a:xfrm>
            <a:off x="1059708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7" name="yt_shape_12977"/>
          <p:cNvSpPr txBox="1"/>
          <p:nvPr/>
        </p:nvSpPr>
        <p:spPr>
          <a:xfrm>
            <a:off x="540119" y="900000"/>
            <a:ext cx="11651881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是规格为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的正方形网格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请在所给网格中按下列要求操作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请在网格中画出平面直角坐标系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a65d0"/>
              </a:rPr>
              <a:t>（－</a:t>
            </a:r>
            <a:r>
              <a:rPr lang="en-US" altLang="zh-CN" sz="2400" b="0" i="0" u="none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980" name="yt_image_12980" title="H_214.9514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74509" y="2491102"/>
            <a:ext cx="2777490" cy="2729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9D0D03C-A9F8-9CFE-1D87-7A2CD65C44E6}"/>
              </a:ext>
            </a:extLst>
          </p:cNvPr>
          <p:cNvSpPr txBox="1"/>
          <p:nvPr/>
        </p:nvSpPr>
        <p:spPr>
          <a:xfrm>
            <a:off x="450108" y="2279658"/>
            <a:ext cx="2237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yt_image_12991" title="H_187.9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9776" y="3068960"/>
            <a:ext cx="2397519" cy="238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82" name="yt_shape_12982"/>
              <p:cNvSpPr txBox="1"/>
              <p:nvPr/>
            </p:nvSpPr>
            <p:spPr>
              <a:xfrm>
                <a:off x="540119" y="900000"/>
                <a:ext cx="11492915" cy="1915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在第二象限内的格点上画一点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组成一个以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01d2a,isEnd"/>
                  </a:rPr>
                  <a:t>为底的等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腰三角形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且腰长是无理数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4f82f,isEnd"/>
                  </a:rPr>
                  <a:t>的周长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结果保留根号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）如图，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点为所求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982" name="yt_shape_129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915653"/>
              </a:xfrm>
              <a:prstGeom prst="rect">
                <a:avLst/>
              </a:prstGeom>
              <a:blipFill>
                <a:blip r:embed="rId2"/>
                <a:stretch>
                  <a:fillRect l="-1645" t="-2866" b="-89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985" name="yt_image_12985" title="H_214.9514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74509" y="2530081"/>
            <a:ext cx="2777490" cy="2729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70BCC12-BFCE-CA96-DCAE-E6809147127D}"/>
              </a:ext>
            </a:extLst>
          </p:cNvPr>
          <p:cNvSpPr txBox="1"/>
          <p:nvPr/>
        </p:nvSpPr>
        <p:spPr>
          <a:xfrm>
            <a:off x="7454157" y="1328682"/>
            <a:ext cx="1399287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FBAA3D8-3EFF-2062-0932-D241EB2199C9}"/>
                  </a:ext>
                </a:extLst>
              </p:cNvPr>
              <p:cNvSpPr txBox="1"/>
              <p:nvPr/>
            </p:nvSpPr>
            <p:spPr>
              <a:xfrm>
                <a:off x="1364508" y="1723220"/>
                <a:ext cx="2190116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7, 'mathAnswerShape': 1}">
                <a:extLst>
                  <a:ext uri="{FF2B5EF4-FFF2-40B4-BE49-F238E27FC236}">
                    <a16:creationId xmlns:a16="http://schemas.microsoft.com/office/drawing/2014/main" id="{8FBAA3D8-3EFF-2062-0932-D241EB2199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4508" y="1723220"/>
                <a:ext cx="2190116" cy="615392"/>
              </a:xfrm>
              <a:prstGeom prst="rect">
                <a:avLst/>
              </a:prstGeom>
              <a:blipFill>
                <a:blip r:embed="rId4"/>
                <a:stretch>
                  <a:fillRect l="-4457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32245F0-EB07-0F3A-9996-B90D03AFFCCE}"/>
              </a:ext>
            </a:extLst>
          </p:cNvPr>
          <p:cNvSpPr txBox="1"/>
          <p:nvPr/>
        </p:nvSpPr>
        <p:spPr>
          <a:xfrm>
            <a:off x="450108" y="2325950"/>
            <a:ext cx="405993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）如图，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点为所求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7" name="yt_image_12991" title="H_187.9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11284" y="3284984"/>
            <a:ext cx="2397519" cy="238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7" name="yt_shape_1298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为位似中心向右放大后得到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022d9"/>
              </a:rPr>
              <a:t>使放大前后对应边长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的图形并写出点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4" name="yt_shape_12988"/>
          <p:cNvSpPr txBox="1"/>
          <p:nvPr/>
        </p:nvSpPr>
        <p:spPr>
          <a:xfrm>
            <a:off x="540000" y="2011799"/>
            <a:ext cx="82666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）如图，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为所求，点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的坐标为（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989" name="yt_image_1298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74509" y="2011799"/>
            <a:ext cx="2777490" cy="2729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37CF230-BDF9-A78D-CE8B-5228E4C2AB72}"/>
              </a:ext>
            </a:extLst>
          </p:cNvPr>
          <p:cNvSpPr txBox="1"/>
          <p:nvPr/>
        </p:nvSpPr>
        <p:spPr>
          <a:xfrm>
            <a:off x="449989" y="1964993"/>
            <a:ext cx="8366823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）如图，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为所求，点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6" name="yt_image_12991" title="H_187.9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34640" y="2852936"/>
            <a:ext cx="2397519" cy="238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5" name="yt_shape_12995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994" name="yt_image_12994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97" name="yt_shape_12997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若在象棋盘上建立直角坐标系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位于点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9507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位于点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位于点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01" name="yt_table_1300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1631607"/>
              </p:ext>
            </p:extLst>
          </p:nvPr>
        </p:nvGraphicFramePr>
        <p:xfrm>
          <a:off x="540047" y="2441600"/>
          <a:ext cx="6334443" cy="950976"/>
        </p:xfrm>
        <a:graphic>
          <a:graphicData uri="http://schemas.openxmlformats.org/drawingml/2006/table">
            <a:tbl>
              <a:tblPr/>
              <a:tblGrid>
                <a:gridCol w="3489643">
                  <a:extLst>
                    <a:ext uri="{9D8B030D-6E8A-4147-A177-3AD203B41FA5}">
                      <a16:colId xmlns:a16="http://schemas.microsoft.com/office/drawing/2014/main" val="1057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105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8"/>
                  </a:ext>
                </a:extLst>
              </a:tr>
            </a:tbl>
          </a:graphicData>
        </a:graphic>
      </p:graphicFrame>
      <p:grpSp>
        <p:nvGrpSpPr>
          <p:cNvPr id="12998" name="yt_shape_12998_skip" title="H_156.3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14301" y="2441600"/>
            <a:ext cx="2335696" cy="1985913"/>
            <a:chOff x="0" y="0"/>
            <a:chExt cx="2335696" cy="1985913"/>
          </a:xfrm>
        </p:grpSpPr>
        <p:pic>
          <p:nvPicPr>
            <p:cNvPr id="2" name="yt_image_12998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335696" cy="15899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00" name="yt_shape_13000"/>
            <p:cNvSpPr txBox="1"/>
            <p:nvPr/>
          </p:nvSpPr>
          <p:spPr>
            <a:xfrm>
              <a:off x="558384" y="162591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4CD3C36-830E-4147-99D9-563B571CB3E6}"/>
              </a:ext>
            </a:extLst>
          </p:cNvPr>
          <p:cNvSpPr txBox="1"/>
          <p:nvPr/>
        </p:nvSpPr>
        <p:spPr>
          <a:xfrm>
            <a:off x="5936508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03" name="yt_shape_13003"/>
              <p:cNvSpPr txBox="1"/>
              <p:nvPr/>
            </p:nvSpPr>
            <p:spPr>
              <a:xfrm>
                <a:off x="540119" y="900000"/>
                <a:ext cx="11492915" cy="35174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所在的直线上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7b132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所在直线于点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28f6e,isEnd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为顶点的三角形与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18.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36°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2972e,isEnd"/>
                  </a:rPr>
                  <a:t>的垂直平分线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过点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的一条直线截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使截得的三角形与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相似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166ac,isEnd"/>
                  </a:rPr>
                  <a:t>这样的直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线最多有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条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03" name="yt_shape_130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517438"/>
              </a:xfrm>
              <a:prstGeom prst="rect">
                <a:avLst/>
              </a:prstGeom>
              <a:blipFill>
                <a:blip r:embed="rId2"/>
                <a:stretch>
                  <a:fillRect l="-1645" t="-1560" b="-4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79D0E9E-E97D-42CF-4706-C537F3D7B50E}"/>
              </a:ext>
            </a:extLst>
          </p:cNvPr>
          <p:cNvSpPr txBox="1"/>
          <p:nvPr/>
        </p:nvSpPr>
        <p:spPr>
          <a:xfrm>
            <a:off x="7866907" y="1328682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F5747FA-64EA-F94F-54C4-09F9A0614FAB}"/>
                  </a:ext>
                </a:extLst>
              </p:cNvPr>
              <p:cNvSpPr txBox="1"/>
              <p:nvPr/>
            </p:nvSpPr>
            <p:spPr>
              <a:xfrm>
                <a:off x="1878858" y="2149723"/>
                <a:ext cx="1318324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F5747FA-64EA-F94F-54C4-09F9A0614F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8858" y="2149723"/>
                <a:ext cx="1318324" cy="77522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0A8B7EC-693A-98F1-E7DB-4B53E6A8EB29}"/>
              </a:ext>
            </a:extLst>
          </p:cNvPr>
          <p:cNvSpPr txBox="1"/>
          <p:nvPr/>
        </p:nvSpPr>
        <p:spPr>
          <a:xfrm>
            <a:off x="2415433" y="3912243"/>
            <a:ext cx="675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6" name="yt_shape_13007" title="H_160.3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74089" y="4438108"/>
            <a:ext cx="1243821" cy="2036205"/>
            <a:chOff x="0" y="0"/>
            <a:chExt cx="1243821" cy="2036205"/>
          </a:xfrm>
        </p:grpSpPr>
        <p:pic>
          <p:nvPicPr>
            <p:cNvPr id="7" name="yt_image_13007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243821" cy="16402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yt_shape_13009"/>
            <p:cNvSpPr txBox="1"/>
            <p:nvPr/>
          </p:nvSpPr>
          <p:spPr>
            <a:xfrm>
              <a:off x="12446" y="167620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0" name="yt_shape_12900"/>
          <p:cNvSpPr txBox="1"/>
          <p:nvPr/>
        </p:nvSpPr>
        <p:spPr>
          <a:xfrm>
            <a:off x="540000" y="900000"/>
            <a:ext cx="406681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平行线分线段成比例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901" name="yt_shape_12901"/>
              <p:cNvSpPr txBox="1"/>
              <p:nvPr/>
            </p:nvSpPr>
            <p:spPr>
              <a:xfrm>
                <a:off x="540119" y="1389434"/>
                <a:ext cx="11492915" cy="11224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faf2f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2901" name="yt_shape_12901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492915" cy="1122487"/>
              </a:xfrm>
              <a:prstGeom prst="rect">
                <a:avLst/>
              </a:prstGeom>
              <a:blipFill>
                <a:blip r:embed="rId2"/>
                <a:stretch>
                  <a:fillRect l="-1645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906" name="yt_table_12906_skip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79778537"/>
                  </p:ext>
                </p:extLst>
              </p:nvPr>
            </p:nvGraphicFramePr>
            <p:xfrm>
              <a:off x="540047" y="2562709"/>
              <a:ext cx="7066916" cy="675450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557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58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59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56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2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2906" name="yt_table_12906_skip" descr="{&quot;rangeId&quot;:5,&quot;type&quot;:&quot;Option&quot;,&quot;drawing&quot;:[&quot;yt_shape_12903&quot;]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79778537"/>
                  </p:ext>
                </p:extLst>
              </p:nvPr>
            </p:nvGraphicFramePr>
            <p:xfrm>
              <a:off x="540047" y="2562709"/>
              <a:ext cx="7066916" cy="636524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557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58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59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560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151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917" r="-15382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1534" r="-5429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55367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82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903" name="yt_shape_12903_skip" title="H_160.3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89723" y="2562709"/>
            <a:ext cx="1460082" cy="2036205"/>
            <a:chOff x="0" y="0"/>
            <a:chExt cx="1460082" cy="2036205"/>
          </a:xfrm>
        </p:grpSpPr>
        <p:pic>
          <p:nvPicPr>
            <p:cNvPr id="2" name="yt_image_12903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460082" cy="16402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05" name="yt_shape_12905"/>
            <p:cNvSpPr txBox="1"/>
            <p:nvPr/>
          </p:nvSpPr>
          <p:spPr>
            <a:xfrm>
              <a:off x="196760" y="167620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1662097">
            <a:extLst>
              <a:ext uri="{FF2B5EF4-FFF2-40B4-BE49-F238E27FC236}">
                <a16:creationId xmlns:a16="http://schemas.microsoft.com/office/drawing/2014/main" id="{15983FDD-56E5-ABB3-8400-233ADFDEA89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7C5CB1F-0B30-69C5-AAF8-918A8AF0326F}"/>
              </a:ext>
            </a:extLst>
          </p:cNvPr>
          <p:cNvSpPr txBox="1"/>
          <p:nvPr/>
        </p:nvSpPr>
        <p:spPr>
          <a:xfrm>
            <a:off x="2326152" y="1818116"/>
            <a:ext cx="383286" cy="72975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2" name="yt_shape_13012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011" name="yt_image_13011" title="H_41.8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14" name="yt_shape_13014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一人拿着一支刻有厘米分度的小尺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他站在距电线杆约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米的地方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721a"/>
              </a:rPr>
              <a:t>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手臂向前伸直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小尺竖直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看到尺上约从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厘米到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厘米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02dee"/>
              </a:rPr>
              <a:t>恰好遮住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电线杆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已知臂长约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厘米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求电线杆的高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015" name="yt_image_13015" title="H_116.1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88088" y="4370982"/>
            <a:ext cx="4691901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017"/>
              <p:cNvSpPr txBox="1"/>
              <p:nvPr/>
            </p:nvSpPr>
            <p:spPr>
              <a:xfrm>
                <a:off x="540000" y="2954426"/>
                <a:ext cx="6908814" cy="27587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解：先证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再证：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0.6m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0.12m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即电线杆的高度为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30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54426"/>
                <a:ext cx="6908814" cy="2758704"/>
              </a:xfrm>
              <a:prstGeom prst="rect">
                <a:avLst/>
              </a:prstGeom>
              <a:blipFill>
                <a:blip r:embed="rId4"/>
                <a:stretch>
                  <a:fillRect l="-2736" r="-1589" b="-59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77B9427-4036-3E9E-233C-123F35B09453}"/>
                  </a:ext>
                </a:extLst>
              </p:cNvPr>
              <p:cNvSpPr txBox="1"/>
              <p:nvPr/>
            </p:nvSpPr>
            <p:spPr>
              <a:xfrm>
                <a:off x="449989" y="2907620"/>
                <a:ext cx="5630926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解：先证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77B9427-4036-3E9E-233C-123F35B094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07620"/>
                <a:ext cx="5630926" cy="771792"/>
              </a:xfrm>
              <a:prstGeom prst="rect">
                <a:avLst/>
              </a:prstGeom>
              <a:blipFill>
                <a:blip r:embed="rId5"/>
                <a:stretch>
                  <a:fillRect l="-1732" r="-1623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E5EA823-4B4E-066C-6A4D-C216EB87B2F1}"/>
                  </a:ext>
                </a:extLst>
              </p:cNvPr>
              <p:cNvSpPr txBox="1"/>
              <p:nvPr/>
            </p:nvSpPr>
            <p:spPr>
              <a:xfrm>
                <a:off x="449989" y="3585800"/>
                <a:ext cx="7022085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再证：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AGF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E5EA823-4B4E-066C-6A4D-C216EB87B2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85800"/>
                <a:ext cx="7022085" cy="772110"/>
              </a:xfrm>
              <a:prstGeom prst="rect">
                <a:avLst/>
              </a:prstGeom>
              <a:blipFill>
                <a:blip r:embed="rId6"/>
                <a:stretch>
                  <a:fillRect l="-1389" r="-1215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158470E9-C2D9-B163-8AD5-BFE2E60EA6E7}"/>
              </a:ext>
            </a:extLst>
          </p:cNvPr>
          <p:cNvSpPr txBox="1"/>
          <p:nvPr/>
        </p:nvSpPr>
        <p:spPr>
          <a:xfrm>
            <a:off x="449989" y="4264298"/>
            <a:ext cx="5729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0.6m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0.12m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DA3017B-02A1-519C-C35A-0528A0E01A79}"/>
              </a:ext>
            </a:extLst>
          </p:cNvPr>
          <p:cNvSpPr txBox="1"/>
          <p:nvPr/>
        </p:nvSpPr>
        <p:spPr>
          <a:xfrm>
            <a:off x="449989" y="4739786"/>
            <a:ext cx="1967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46C083E-17FF-037F-62FA-C8B2CEBF8EC1}"/>
              </a:ext>
            </a:extLst>
          </p:cNvPr>
          <p:cNvSpPr txBox="1"/>
          <p:nvPr/>
        </p:nvSpPr>
        <p:spPr>
          <a:xfrm>
            <a:off x="449989" y="5215274"/>
            <a:ext cx="31518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即电线杆的高度为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1" name="yt_shape_13021"/>
          <p:cNvSpPr txBox="1"/>
          <p:nvPr/>
        </p:nvSpPr>
        <p:spPr>
          <a:xfrm>
            <a:off x="540119" y="984105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是有公共顶点的等腰直角三角形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eeb8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是等腰直角三角形，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83A3BAE-2FC0-085C-4F59-1D338E851DC6}"/>
              </a:ext>
            </a:extLst>
          </p:cNvPr>
          <p:cNvSpPr txBox="1"/>
          <p:nvPr/>
        </p:nvSpPr>
        <p:spPr>
          <a:xfrm>
            <a:off x="450108" y="2363763"/>
            <a:ext cx="10382948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是等腰直角三角形，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DC5E473-7A03-8A08-E767-07597540E2E4}"/>
              </a:ext>
            </a:extLst>
          </p:cNvPr>
          <p:cNvSpPr txBox="1"/>
          <p:nvPr/>
        </p:nvSpPr>
        <p:spPr>
          <a:xfrm>
            <a:off x="450108" y="2839251"/>
            <a:ext cx="6199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BB559DE-A2BE-8C6D-34E8-282E1E53A930}"/>
              </a:ext>
            </a:extLst>
          </p:cNvPr>
          <p:cNvSpPr txBox="1"/>
          <p:nvPr/>
        </p:nvSpPr>
        <p:spPr>
          <a:xfrm>
            <a:off x="450108" y="3314739"/>
            <a:ext cx="3010599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9977A48-D67D-C5F1-758D-D96710D0C4A0}"/>
              </a:ext>
            </a:extLst>
          </p:cNvPr>
          <p:cNvSpPr txBox="1"/>
          <p:nvPr/>
        </p:nvSpPr>
        <p:spPr>
          <a:xfrm>
            <a:off x="450108" y="3790227"/>
            <a:ext cx="20803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yt_image_13024" title="H_126.0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r="66336"/>
          <a:stretch/>
        </p:blipFill>
        <p:spPr bwMode="auto">
          <a:xfrm>
            <a:off x="9441067" y="3123801"/>
            <a:ext cx="1584176" cy="160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027"/>
              <p:cNvSpPr txBox="1"/>
              <p:nvPr/>
            </p:nvSpPr>
            <p:spPr>
              <a:xfrm>
                <a:off x="540119" y="1409592"/>
                <a:ext cx="6751094" cy="56198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上时，如答图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59b9d"/>
                  </a:rPr>
                  <a:t> 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同（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）可证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5dabc"/>
                  </a:rPr>
                  <a:t> 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PEB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PEB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延长线上时，如答图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86fd5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同（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）可证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3664e"/>
                  </a:rPr>
                  <a:t> 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3" name="yt_shape_130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09592"/>
                <a:ext cx="6751094" cy="5619808"/>
              </a:xfrm>
              <a:prstGeom prst="rect">
                <a:avLst/>
              </a:prstGeom>
              <a:blipFill>
                <a:blip r:embed="rId2"/>
                <a:stretch>
                  <a:fillRect l="-2800" t="-868" b="-24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029" name="yt_image_13029" title="H_126.0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33196" r="31388"/>
          <a:stretch/>
        </p:blipFill>
        <p:spPr bwMode="auto">
          <a:xfrm>
            <a:off x="9553622" y="2757329"/>
            <a:ext cx="1666621" cy="160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6BB29CA-B0F8-0CE1-BE34-8CC84B437A97}"/>
              </a:ext>
            </a:extLst>
          </p:cNvPr>
          <p:cNvSpPr txBox="1"/>
          <p:nvPr/>
        </p:nvSpPr>
        <p:spPr>
          <a:xfrm>
            <a:off x="450108" y="1362786"/>
            <a:ext cx="63188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上时，如答图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59b9d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9DD2E6A-B740-486B-837A-16C7D2ED443D}"/>
              </a:ext>
            </a:extLst>
          </p:cNvPr>
          <p:cNvSpPr txBox="1"/>
          <p:nvPr/>
        </p:nvSpPr>
        <p:spPr>
          <a:xfrm>
            <a:off x="6567163" y="1340768"/>
            <a:ext cx="2485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9E31BAC-7FC9-A158-E210-86010B6EE1A6}"/>
                  </a:ext>
                </a:extLst>
              </p:cNvPr>
              <p:cNvSpPr txBox="1"/>
              <p:nvPr/>
            </p:nvSpPr>
            <p:spPr>
              <a:xfrm>
                <a:off x="450108" y="1844824"/>
                <a:ext cx="4358513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9E31BAC-7FC9-A158-E210-86010B6EE1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44824"/>
                <a:ext cx="4358513" cy="618694"/>
              </a:xfrm>
              <a:prstGeom prst="rect">
                <a:avLst/>
              </a:prstGeom>
              <a:blipFill>
                <a:blip r:embed="rId4"/>
                <a:stretch>
                  <a:fillRect l="-2238" r="-2098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4FAC034C-CF3A-5599-AA1E-954169291F81}"/>
              </a:ext>
            </a:extLst>
          </p:cNvPr>
          <p:cNvSpPr txBox="1"/>
          <p:nvPr/>
        </p:nvSpPr>
        <p:spPr>
          <a:xfrm>
            <a:off x="450108" y="2571868"/>
            <a:ext cx="6383972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）可证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5dabc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D8B4C5B-E441-62D9-B919-140D59F0D6B0}"/>
              </a:ext>
            </a:extLst>
          </p:cNvPr>
          <p:cNvSpPr txBox="1"/>
          <p:nvPr/>
        </p:nvSpPr>
        <p:spPr>
          <a:xfrm>
            <a:off x="6589711" y="2363591"/>
            <a:ext cx="11071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EA4DF75-8020-8A57-F4E9-400AC75F4FED}"/>
              </a:ext>
            </a:extLst>
          </p:cNvPr>
          <p:cNvSpPr txBox="1"/>
          <p:nvPr/>
        </p:nvSpPr>
        <p:spPr>
          <a:xfrm>
            <a:off x="450108" y="2924944"/>
            <a:ext cx="582206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1FD3D85-065C-82AC-5095-2222CD5D916E}"/>
                  </a:ext>
                </a:extLst>
              </p:cNvPr>
              <p:cNvSpPr txBox="1"/>
              <p:nvPr/>
            </p:nvSpPr>
            <p:spPr>
              <a:xfrm>
                <a:off x="450108" y="3400432"/>
                <a:ext cx="5449126" cy="8561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1FD3D85-065C-82AC-5095-2222CD5D91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00432"/>
                <a:ext cx="5449126" cy="856120"/>
              </a:xfrm>
              <a:prstGeom prst="rect">
                <a:avLst/>
              </a:prstGeom>
              <a:blipFill>
                <a:blip r:embed="rId5"/>
                <a:stretch>
                  <a:fillRect l="-1790" r="-16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950C76E2-9014-E253-4017-0B1781140342}"/>
              </a:ext>
            </a:extLst>
          </p:cNvPr>
          <p:cNvSpPr txBox="1"/>
          <p:nvPr/>
        </p:nvSpPr>
        <p:spPr>
          <a:xfrm>
            <a:off x="450108" y="4162940"/>
            <a:ext cx="627126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延长线上时，如答图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86fd5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A075127-F3CD-1168-58C4-63225973D53D}"/>
                  </a:ext>
                </a:extLst>
              </p:cNvPr>
              <p:cNvSpPr txBox="1"/>
              <p:nvPr/>
            </p:nvSpPr>
            <p:spPr>
              <a:xfrm>
                <a:off x="6411092" y="4105476"/>
                <a:ext cx="2194751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A075127-F3CD-1168-58C4-63225973D5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1092" y="4105476"/>
                <a:ext cx="2194751" cy="618693"/>
              </a:xfrm>
              <a:prstGeom prst="rect">
                <a:avLst/>
              </a:prstGeom>
              <a:blipFill>
                <a:blip r:embed="rId6"/>
                <a:stretch>
                  <a:fillRect l="-4444" r="-4167" b="-13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EC10781A-A6F3-BD93-85FD-C1E2B4EE3540}"/>
              </a:ext>
            </a:extLst>
          </p:cNvPr>
          <p:cNvSpPr txBox="1"/>
          <p:nvPr/>
        </p:nvSpPr>
        <p:spPr>
          <a:xfrm>
            <a:off x="450108" y="4869160"/>
            <a:ext cx="6383972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）可证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3664e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FF8F80D-16F0-0C84-452A-59CD4610DCF0}"/>
              </a:ext>
            </a:extLst>
          </p:cNvPr>
          <p:cNvSpPr txBox="1"/>
          <p:nvPr/>
        </p:nvSpPr>
        <p:spPr>
          <a:xfrm>
            <a:off x="6624694" y="4666931"/>
            <a:ext cx="11071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yt_shape_13026"/>
          <p:cNvSpPr txBox="1"/>
          <p:nvPr/>
        </p:nvSpPr>
        <p:spPr>
          <a:xfrm>
            <a:off x="540000" y="842248"/>
            <a:ext cx="104852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6" name="yt_image_13024" title="H_126.0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r="66336"/>
          <a:stretch/>
        </p:blipFill>
        <p:spPr bwMode="auto">
          <a:xfrm>
            <a:off x="9661401" y="1131214"/>
            <a:ext cx="1584176" cy="160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yt_image_13029" title="H_126.0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68612"/>
          <a:stretch/>
        </p:blipFill>
        <p:spPr bwMode="auto">
          <a:xfrm>
            <a:off x="9548192" y="4891732"/>
            <a:ext cx="1477051" cy="160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8" name="yt_shape_2">
                <a:extLst>
                  <a:ext uri="{FF2B5EF4-FFF2-40B4-BE49-F238E27FC236}">
                    <a16:creationId xmlns:a16="http://schemas.microsoft.com/office/drawing/2014/main" id="{33B1DC63-C25A-C259-4807-0E614FDFD149}"/>
                  </a:ext>
                </a:extLst>
              </p:cNvPr>
              <p:cNvSpPr txBox="1"/>
              <p:nvPr/>
            </p:nvSpPr>
            <p:spPr>
              <a:xfrm>
                <a:off x="540119" y="5170048"/>
                <a:ext cx="5697072" cy="1975669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no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BEP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CEA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PEB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AEC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𝑃𝐵</m:t>
                        </m:r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𝑃𝐵</m:t>
                        </m:r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PB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ad>
                          <m:radPr>
                            <m:degHide m:val="on"/>
                            <m:ctrlP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</a:rPr>
                  <a:t>综上所述，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PB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</a:rPr>
                  <a:t>的长为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ad>
                          <m:radPr>
                            <m:degHide m:val="on"/>
                            <m:ctrlP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/>
              </a:p>
            </p:txBody>
          </p:sp>
        </mc:Choice>
        <mc:Fallback>
          <p:sp>
            <p:nvSpPr>
              <p:cNvPr id="18" name="yt_shape_2">
                <a:extLst>
                  <a:ext uri="{FF2B5EF4-FFF2-40B4-BE49-F238E27FC236}">
                    <a16:creationId xmlns:a16="http://schemas.microsoft.com/office/drawing/2014/main" id="{33B1DC63-C25A-C259-4807-0E614FDFD1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170048"/>
                <a:ext cx="5697072" cy="1975669"/>
              </a:xfrm>
              <a:prstGeom prst="rect">
                <a:avLst/>
              </a:prstGeom>
              <a:blipFill>
                <a:blip r:embed="rId7"/>
                <a:stretch>
                  <a:fillRect l="-3319" t="-2469" r="-2355" b="-4321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文本框 18">
            <a:extLst>
              <a:ext uri="{FF2B5EF4-FFF2-40B4-BE49-F238E27FC236}">
                <a16:creationId xmlns:a16="http://schemas.microsoft.com/office/drawing/2014/main" id="{9C0EA89D-0428-196E-C5AA-5CE7241094D3}"/>
              </a:ext>
            </a:extLst>
          </p:cNvPr>
          <p:cNvSpPr txBox="1"/>
          <p:nvPr/>
        </p:nvSpPr>
        <p:spPr>
          <a:xfrm>
            <a:off x="450108" y="5123242"/>
            <a:ext cx="582206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7E218AB2-2963-6E87-ACC6-606FB5888678}"/>
                  </a:ext>
                </a:extLst>
              </p:cNvPr>
              <p:cNvSpPr txBox="1"/>
              <p:nvPr/>
            </p:nvSpPr>
            <p:spPr>
              <a:xfrm>
                <a:off x="450108" y="5445224"/>
                <a:ext cx="5220526" cy="8561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7E218AB2-2963-6E87-ACC6-606FB58886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445224"/>
                <a:ext cx="5220526" cy="856120"/>
              </a:xfrm>
              <a:prstGeom prst="rect">
                <a:avLst/>
              </a:prstGeom>
              <a:blipFill>
                <a:blip r:embed="rId8"/>
                <a:stretch>
                  <a:fillRect l="-1869" r="-18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A5F43E25-4D3E-494E-4565-FDD23314B2EA}"/>
                  </a:ext>
                </a:extLst>
              </p:cNvPr>
              <p:cNvSpPr txBox="1"/>
              <p:nvPr/>
            </p:nvSpPr>
            <p:spPr>
              <a:xfrm>
                <a:off x="450108" y="6093296"/>
                <a:ext cx="4463288" cy="8121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综上所述，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的长为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A5F43E25-4D3E-494E-4565-FDD23314B2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6093296"/>
                <a:ext cx="4463288" cy="812178"/>
              </a:xfrm>
              <a:prstGeom prst="rect">
                <a:avLst/>
              </a:prstGeom>
              <a:blipFill>
                <a:blip r:embed="rId9"/>
                <a:stretch>
                  <a:fillRect l="-2186" r="-2186" b="-37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9" grpId="0" build="allAtOnce"/>
      <p:bldP spid="20" grpId="0" build="allAtOnce"/>
      <p:bldP spid="21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07" name="yt_shape_12907"/>
              <p:cNvSpPr txBox="1"/>
              <p:nvPr/>
            </p:nvSpPr>
            <p:spPr>
              <a:xfrm>
                <a:off x="540119" y="900000"/>
                <a:ext cx="11492915" cy="11228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APM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上任取两点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的平行线交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2a397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的平行线交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𝑃𝐴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907" name="yt_shape_12907" descr="{&quot;rangeId&quot;:6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22871"/>
              </a:xfrm>
              <a:prstGeom prst="rect">
                <a:avLst/>
              </a:prstGeom>
              <a:blipFill>
                <a:blip r:embed="rId2"/>
                <a:stretch>
                  <a:fillRect l="-1645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912" name="yt_shape_12912"/>
          <p:cNvSpPr txBox="1"/>
          <p:nvPr/>
        </p:nvSpPr>
        <p:spPr>
          <a:xfrm>
            <a:off x="540000" y="388975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09" name="yt_shape_12909" title="H_127.03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77502" y="2226023"/>
            <a:ext cx="2036995" cy="1613295"/>
            <a:chOff x="0" y="0"/>
            <a:chExt cx="2036995" cy="1613295"/>
          </a:xfrm>
        </p:grpSpPr>
        <p:pic>
          <p:nvPicPr>
            <p:cNvPr id="2" name="yt_image_12909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36995" cy="121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11" name="yt_shape_12911"/>
            <p:cNvSpPr txBox="1"/>
            <p:nvPr/>
          </p:nvSpPr>
          <p:spPr>
            <a:xfrm>
              <a:off x="485216" y="125329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2BC6316-447A-9BA7-19B3-4613B90BD61A}"/>
                  </a:ext>
                </a:extLst>
              </p:cNvPr>
              <p:cNvSpPr txBox="1"/>
              <p:nvPr/>
            </p:nvSpPr>
            <p:spPr>
              <a:xfrm>
                <a:off x="8489462" y="1328682"/>
                <a:ext cx="661099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6, 'hasSerialNum': 1, 'mathAnswerShape': 1, 'pageBreak': True}">
                <a:extLst>
                  <a:ext uri="{FF2B5EF4-FFF2-40B4-BE49-F238E27FC236}">
                    <a16:creationId xmlns:a16="http://schemas.microsoft.com/office/drawing/2014/main" id="{02BC6316-447A-9BA7-19B3-4613B90BD6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89462" y="1328682"/>
                <a:ext cx="661099" cy="73013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2CAFE38A-C952-E043-BC58-90FBF119BD79}"/>
              </a:ext>
            </a:extLst>
          </p:cNvPr>
          <p:cNvCxnSpPr/>
          <p:nvPr/>
        </p:nvCxnSpPr>
        <p:spPr>
          <a:xfrm>
            <a:off x="8227048" y="2031062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13" name="yt_shape_12913"/>
              <p:cNvSpPr txBox="1"/>
              <p:nvPr/>
            </p:nvSpPr>
            <p:spPr>
              <a:xfrm>
                <a:off x="540119" y="900000"/>
                <a:ext cx="11111999" cy="160556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三角形内角平分线定理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三角形任意两边之比等于它们夹角的平分线分对边之比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是角平分线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913" name="yt_shape_12913" descr="{&quot;rangeId&quot;:36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605568"/>
              </a:xfrm>
              <a:prstGeom prst="rect">
                <a:avLst/>
              </a:prstGeom>
              <a:blipFill>
                <a:blip r:embed="rId2"/>
                <a:stretch>
                  <a:fillRect l="-1701" t="-3422" r="-1153" b="-5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919" name="yt_shape_12919"/>
          <p:cNvSpPr txBox="1"/>
          <p:nvPr/>
        </p:nvSpPr>
        <p:spPr>
          <a:xfrm>
            <a:off x="6312024" y="3068960"/>
            <a:ext cx="5661102" cy="153984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550" b="0" i="0" u="none" spc="-8550">
                <a:solidFill>
                  <a:srgbClr val="1EE3CF"/>
                </a:solidFill>
                <a:effectLst/>
                <a:latin typeface="Times New Roman" pitchFamily="86"/>
                <a:ea typeface="宋体" pitchFamily="86"/>
              </a:rPr>
              <a:t> </a:t>
            </a:r>
            <a:r>
              <a:rPr lang="en-US" altLang="zh-CN" sz="8550" b="0" i="0" u="none" spc="16509">
                <a:solidFill>
                  <a:srgbClr val="1EE3CF"/>
                </a:solidFill>
                <a:effectLst/>
                <a:latin typeface="Times New Roman" pitchFamily="86"/>
                <a:ea typeface="宋体" pitchFamily="8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7900" b="0" i="0" u="none" spc="21123">
                <a:solidFill>
                  <a:srgbClr val="1EE3CF"/>
                </a:solidFill>
                <a:effectLst/>
                <a:latin typeface="Times New Roman" pitchFamily="79"/>
                <a:ea typeface="宋体" pitchFamily="79"/>
              </a:rPr>
              <a:t> </a:t>
            </a:r>
          </a:p>
        </p:txBody>
      </p:sp>
      <p:pic>
        <p:nvPicPr>
          <p:cNvPr id="12917" name="yt_image_12917" title="H_134.3367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83069" y="2359272"/>
            <a:ext cx="2366010" cy="1706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918" name="yt_image_12918" title="H_124.3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61433" y="4992074"/>
            <a:ext cx="2932810" cy="157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2921"/>
              <p:cNvSpPr txBox="1"/>
              <p:nvPr/>
            </p:nvSpPr>
            <p:spPr>
              <a:xfrm>
                <a:off x="540000" y="2685691"/>
                <a:ext cx="7745710" cy="32481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证明：如图，过点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的延长线于点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的角平分线，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29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85691"/>
                <a:ext cx="7745710" cy="3248197"/>
              </a:xfrm>
              <a:prstGeom prst="rect">
                <a:avLst/>
              </a:prstGeom>
              <a:blipFill>
                <a:blip r:embed="rId5"/>
                <a:stretch>
                  <a:fillRect l="-2441" t="-1692" r="-472" b="-22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C9CF829C-32B5-AA9D-9929-9A0A88BFB147}"/>
              </a:ext>
            </a:extLst>
          </p:cNvPr>
          <p:cNvSpPr txBox="1"/>
          <p:nvPr/>
        </p:nvSpPr>
        <p:spPr>
          <a:xfrm>
            <a:off x="449989" y="2638885"/>
            <a:ext cx="7850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证明：如图，过点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的延长线于点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42C41B1-471C-EDEE-D148-9A2BE927ABD5}"/>
              </a:ext>
            </a:extLst>
          </p:cNvPr>
          <p:cNvSpPr txBox="1"/>
          <p:nvPr/>
        </p:nvSpPr>
        <p:spPr>
          <a:xfrm>
            <a:off x="449989" y="3114373"/>
            <a:ext cx="3432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EEE500F-E216-D9A7-2C02-85360C7AD072}"/>
              </a:ext>
            </a:extLst>
          </p:cNvPr>
          <p:cNvSpPr txBox="1"/>
          <p:nvPr/>
        </p:nvSpPr>
        <p:spPr>
          <a:xfrm>
            <a:off x="449989" y="3589861"/>
            <a:ext cx="404406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的角平分线，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791F5EA-2124-5697-C07A-A81394C7276A}"/>
              </a:ext>
            </a:extLst>
          </p:cNvPr>
          <p:cNvSpPr txBox="1"/>
          <p:nvPr/>
        </p:nvSpPr>
        <p:spPr>
          <a:xfrm>
            <a:off x="449989" y="4065349"/>
            <a:ext cx="5526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B1A886E-CC3C-DD12-551C-BB720693B96A}"/>
                  </a:ext>
                </a:extLst>
              </p:cNvPr>
              <p:cNvSpPr txBox="1"/>
              <p:nvPr/>
            </p:nvSpPr>
            <p:spPr>
              <a:xfrm>
                <a:off x="449989" y="4540837"/>
                <a:ext cx="3880802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B1A886E-CC3C-DD12-551C-BB720693B9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40837"/>
                <a:ext cx="3880802" cy="769379"/>
              </a:xfrm>
              <a:prstGeom prst="rect">
                <a:avLst/>
              </a:prstGeom>
              <a:blipFill>
                <a:blip r:embed="rId6"/>
                <a:stretch>
                  <a:fillRect l="-2516" r="-267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7A30048A-4C71-A5AB-D704-ECABA66E5974}"/>
                  </a:ext>
                </a:extLst>
              </p:cNvPr>
              <p:cNvSpPr txBox="1"/>
              <p:nvPr/>
            </p:nvSpPr>
            <p:spPr>
              <a:xfrm>
                <a:off x="449989" y="5216604"/>
                <a:ext cx="1675766" cy="732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7A30048A-4C71-A5AB-D704-ECABA66E59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16604"/>
                <a:ext cx="1675766" cy="732676"/>
              </a:xfrm>
              <a:prstGeom prst="rect">
                <a:avLst/>
              </a:prstGeom>
              <a:blipFill>
                <a:blip r:embed="rId7"/>
                <a:stretch>
                  <a:fillRect l="-5818" r="-5818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3" name="yt_shape_12923"/>
          <p:cNvSpPr txBox="1"/>
          <p:nvPr/>
        </p:nvSpPr>
        <p:spPr>
          <a:xfrm>
            <a:off x="540000" y="900000"/>
            <a:ext cx="468237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相似三角形的判定与性质</a:t>
            </a:r>
          </a:p>
        </p:txBody>
      </p:sp>
      <p:sp>
        <p:nvSpPr>
          <p:cNvPr id="12924" name="yt_shape_12924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在平行四边形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df3c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ABF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28" name="yt_table_1292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8606291"/>
              </p:ext>
            </p:extLst>
          </p:nvPr>
        </p:nvGraphicFramePr>
        <p:xfrm>
          <a:off x="540047" y="3890958"/>
          <a:ext cx="90290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561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562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563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5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3"/>
                  </a:ext>
                </a:extLst>
              </a:tr>
            </a:tbl>
          </a:graphicData>
        </a:graphic>
      </p:graphicFrame>
      <p:grpSp>
        <p:nvGrpSpPr>
          <p:cNvPr id="12925" name="yt_shape_12925_skip" title="H_121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15850" y="2348869"/>
            <a:ext cx="2358369" cy="1542429"/>
            <a:chOff x="0" y="0"/>
            <a:chExt cx="2358369" cy="1542429"/>
          </a:xfrm>
        </p:grpSpPr>
        <p:pic>
          <p:nvPicPr>
            <p:cNvPr id="2" name="yt_image_12925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58369" cy="11464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27" name="yt_shape_12927"/>
            <p:cNvSpPr txBox="1"/>
            <p:nvPr/>
          </p:nvSpPr>
          <p:spPr>
            <a:xfrm>
              <a:off x="645903" y="11824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1662171">
            <a:extLst>
              <a:ext uri="{FF2B5EF4-FFF2-40B4-BE49-F238E27FC236}">
                <a16:creationId xmlns:a16="http://schemas.microsoft.com/office/drawing/2014/main" id="{9EE7183C-1C26-E316-753D-57A3E49258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BCB1A07-FFC3-451E-37E3-5E1613C02373}"/>
              </a:ext>
            </a:extLst>
          </p:cNvPr>
          <p:cNvSpPr txBox="1"/>
          <p:nvPr/>
        </p:nvSpPr>
        <p:spPr>
          <a:xfrm>
            <a:off x="8222507" y="1818116"/>
            <a:ext cx="400748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30" name="yt_shape_12930"/>
              <p:cNvSpPr txBox="1"/>
              <p:nvPr/>
            </p:nvSpPr>
            <p:spPr>
              <a:xfrm>
                <a:off x="540119" y="900000"/>
                <a:ext cx="11492915" cy="20137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（鞍山市中考）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的顶点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84c42,isEnd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顶点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轴负半轴上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𝐶𝑂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ff06f,isEnd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930" name="yt_shape_129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013756"/>
              </a:xfrm>
              <a:prstGeom prst="rect">
                <a:avLst/>
              </a:prstGeom>
              <a:blipFill>
                <a:blip r:embed="rId2"/>
                <a:stretch>
                  <a:fillRect l="-1645" b="-42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935" name="yt_shape_12935"/>
          <p:cNvSpPr txBox="1"/>
          <p:nvPr/>
        </p:nvSpPr>
        <p:spPr>
          <a:xfrm>
            <a:off x="540000" y="5082321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32" name="yt_shape_12932" title="H_150.7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79215" y="3116908"/>
            <a:ext cx="2233569" cy="1915047"/>
            <a:chOff x="0" y="0"/>
            <a:chExt cx="2233569" cy="1915047"/>
          </a:xfrm>
        </p:grpSpPr>
        <p:pic>
          <p:nvPicPr>
            <p:cNvPr id="2" name="yt_image_12932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33569" cy="1519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34" name="yt_shape_12934"/>
            <p:cNvSpPr txBox="1"/>
            <p:nvPr/>
          </p:nvSpPr>
          <p:spPr>
            <a:xfrm>
              <a:off x="583503" y="155504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7A6A992-1F7C-EBBF-7463-3FBAD1662F2F}"/>
              </a:ext>
            </a:extLst>
          </p:cNvPr>
          <p:cNvSpPr txBox="1"/>
          <p:nvPr/>
        </p:nvSpPr>
        <p:spPr>
          <a:xfrm>
            <a:off x="4110883" y="2213809"/>
            <a:ext cx="789686" cy="72727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36" name="yt_shape_12936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（广东省中考）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的三个正方形拼接在一起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27da3,isEnd"/>
              </a:rPr>
              <a:t>它们的底边在同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则图中阴影部分的面积为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2937" name="yt_image_12937" title="H_98.4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60776" y="2011799"/>
            <a:ext cx="2070446" cy="125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D40A381-EA0C-D696-DC21-EF139607CF75}"/>
              </a:ext>
            </a:extLst>
          </p:cNvPr>
          <p:cNvSpPr txBox="1"/>
          <p:nvPr/>
        </p:nvSpPr>
        <p:spPr>
          <a:xfrm>
            <a:off x="7155708" y="13286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39" name="yt_shape_12939"/>
          <p:cNvSpPr txBox="1"/>
          <p:nvPr/>
        </p:nvSpPr>
        <p:spPr>
          <a:xfrm>
            <a:off x="540000" y="900000"/>
            <a:ext cx="10023578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（玉林市中考）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942" name="yt_image_12942" title="H_107.5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98699" y="2010970"/>
            <a:ext cx="1453300" cy="136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673DCA9-397B-7DEE-8EA0-0590FAC6A716}"/>
              </a:ext>
            </a:extLst>
          </p:cNvPr>
          <p:cNvSpPr txBox="1"/>
          <p:nvPr/>
        </p:nvSpPr>
        <p:spPr>
          <a:xfrm>
            <a:off x="449989" y="1804170"/>
            <a:ext cx="5334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5FBE071-76F2-19F9-02E1-EB2D89D8DF91}"/>
              </a:ext>
            </a:extLst>
          </p:cNvPr>
          <p:cNvSpPr txBox="1"/>
          <p:nvPr/>
        </p:nvSpPr>
        <p:spPr>
          <a:xfrm>
            <a:off x="449989" y="2279658"/>
            <a:ext cx="3061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BBA428B-B6C9-49FE-74F4-FD90105A58EA}"/>
              </a:ext>
            </a:extLst>
          </p:cNvPr>
          <p:cNvSpPr txBox="1"/>
          <p:nvPr/>
        </p:nvSpPr>
        <p:spPr>
          <a:xfrm>
            <a:off x="449989" y="2755146"/>
            <a:ext cx="2739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380C812-BE15-4FA6-9A2B-E201337E0A54}"/>
              </a:ext>
            </a:extLst>
          </p:cNvPr>
          <p:cNvSpPr txBox="1"/>
          <p:nvPr/>
        </p:nvSpPr>
        <p:spPr>
          <a:xfrm>
            <a:off x="449989" y="3230634"/>
            <a:ext cx="2943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1758DC7-B5D6-C3BC-F9F1-0879FFA7771D}"/>
              </a:ext>
            </a:extLst>
          </p:cNvPr>
          <p:cNvSpPr txBox="1"/>
          <p:nvPr/>
        </p:nvSpPr>
        <p:spPr>
          <a:xfrm>
            <a:off x="449989" y="3706122"/>
            <a:ext cx="2385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37AF86A-C7FF-3DE4-C366-5426D418CC8D}"/>
              </a:ext>
            </a:extLst>
          </p:cNvPr>
          <p:cNvSpPr txBox="1"/>
          <p:nvPr/>
        </p:nvSpPr>
        <p:spPr>
          <a:xfrm>
            <a:off x="449989" y="4181610"/>
            <a:ext cx="3096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F4481C6-5702-EEBE-B9EF-08FAEDC36A14}"/>
              </a:ext>
            </a:extLst>
          </p:cNvPr>
          <p:cNvSpPr txBox="1"/>
          <p:nvPr/>
        </p:nvSpPr>
        <p:spPr>
          <a:xfrm>
            <a:off x="449989" y="4657098"/>
            <a:ext cx="2893124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2946"/>
              <p:cNvSpPr txBox="1"/>
              <p:nvPr/>
            </p:nvSpPr>
            <p:spPr>
              <a:xfrm>
                <a:off x="540000" y="1981688"/>
                <a:ext cx="6399765" cy="23594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𝐷𝐴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的相似比为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𝐷𝐴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𝐷𝐹𝐶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𝐴𝐸𝐷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𝐷𝐴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29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81688"/>
                <a:ext cx="6399765" cy="2359428"/>
              </a:xfrm>
              <a:prstGeom prst="rect">
                <a:avLst/>
              </a:prstGeom>
              <a:blipFill>
                <a:blip r:embed="rId2"/>
                <a:stretch>
                  <a:fillRect l="-2955" r="-20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948" name="yt_image_12948" title="H_107.5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68408" y="2746057"/>
            <a:ext cx="1453300" cy="136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ABCED45-7DAB-2B30-4DF8-E3CD41E5F8C7}"/>
                  </a:ext>
                </a:extLst>
              </p:cNvPr>
              <p:cNvSpPr txBox="1"/>
              <p:nvPr/>
            </p:nvSpPr>
            <p:spPr>
              <a:xfrm>
                <a:off x="449989" y="1934882"/>
                <a:ext cx="4959032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𝐷𝐴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ABCED45-7DAB-2B30-4DF8-E3CD41E5F8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34882"/>
                <a:ext cx="4959032" cy="769062"/>
              </a:xfrm>
              <a:prstGeom prst="rect">
                <a:avLst/>
              </a:prstGeom>
              <a:blipFill>
                <a:blip r:embed="rId4"/>
                <a:stretch>
                  <a:fillRect l="-1968" r="-2091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68B0676-123F-1F11-D0A2-DA15C3E28FDA}"/>
                  </a:ext>
                </a:extLst>
              </p:cNvPr>
              <p:cNvSpPr txBox="1"/>
              <p:nvPr/>
            </p:nvSpPr>
            <p:spPr>
              <a:xfrm>
                <a:off x="449989" y="2610332"/>
                <a:ext cx="6517957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DFC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的相似比为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𝐷𝐴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68B0676-123F-1F11-D0A2-DA15C3E28F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10332"/>
                <a:ext cx="6517957" cy="769061"/>
              </a:xfrm>
              <a:prstGeom prst="rect">
                <a:avLst/>
              </a:prstGeom>
              <a:blipFill>
                <a:blip r:embed="rId5"/>
                <a:stretch>
                  <a:fillRect l="-1497" r="-149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127A86F-88B2-9F2F-8B2F-25B8D2889A90}"/>
                  </a:ext>
                </a:extLst>
              </p:cNvPr>
              <p:cNvSpPr txBox="1"/>
              <p:nvPr/>
            </p:nvSpPr>
            <p:spPr>
              <a:xfrm>
                <a:off x="449989" y="3285781"/>
                <a:ext cx="4690427" cy="107932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故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𝐷𝐹𝐶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𝐴𝐸𝐷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𝐷𝐴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127A86F-88B2-9F2F-8B2F-25B8D2889A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85781"/>
                <a:ext cx="4690427" cy="1079323"/>
              </a:xfrm>
              <a:prstGeom prst="rect">
                <a:avLst/>
              </a:prstGeom>
              <a:blipFill>
                <a:blip r:embed="rId6"/>
                <a:stretch>
                  <a:fillRect l="-2081" r="-22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2944"/>
              <p:cNvSpPr txBox="1"/>
              <p:nvPr/>
            </p:nvSpPr>
            <p:spPr>
              <a:xfrm>
                <a:off x="540000" y="838280"/>
                <a:ext cx="4834337" cy="9953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𝐷𝐹𝐶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𝐴𝐸𝐷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7" name="yt_shape_129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838280"/>
                <a:ext cx="4834337" cy="995337"/>
              </a:xfrm>
              <a:prstGeom prst="rect">
                <a:avLst/>
              </a:prstGeom>
              <a:blipFill>
                <a:blip r:embed="rId7"/>
                <a:stretch>
                  <a:fillRect l="-3909" r="-29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1700</Words>
  <Application>Microsoft Office PowerPoint</Application>
  <PresentationFormat>宽屏</PresentationFormat>
  <Paragraphs>210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67" baseType="lpstr">
      <vt:lpstr>,isEnd</vt:lpstr>
      <vt:lpstr>_⨹_1_28f6e,isEnd</vt:lpstr>
      <vt:lpstr>_⨹_1_2a397</vt:lpstr>
      <vt:lpstr>_⨹_1_3664e</vt:lpstr>
      <vt:lpstr>_⨹_1_484c1</vt:lpstr>
      <vt:lpstr>_⨹_1_59b9d</vt:lpstr>
      <vt:lpstr>_⨹_1_5dabc</vt:lpstr>
      <vt:lpstr>_⨹_1_6064a,isEnd</vt:lpstr>
      <vt:lpstr>_⨹_1_7b132,isEnd</vt:lpstr>
      <vt:lpstr>_⨹_1_7df3c</vt:lpstr>
      <vt:lpstr>_⨹_1_84c42,isEnd</vt:lpstr>
      <vt:lpstr>_⨹_1_86fd5</vt:lpstr>
      <vt:lpstr>_⨹_1_a5469</vt:lpstr>
      <vt:lpstr>_⨹_1_a9507</vt:lpstr>
      <vt:lpstr>_⨹_1_aeeb8</vt:lpstr>
      <vt:lpstr>_⨹_1_b5a1b</vt:lpstr>
      <vt:lpstr>_⨹_1_c721a</vt:lpstr>
      <vt:lpstr>_⨹_1_e6f13</vt:lpstr>
      <vt:lpstr>_⨹_1_faf2f</vt:lpstr>
      <vt:lpstr>_⨹_1_ff06f,isEnd</vt:lpstr>
      <vt:lpstr>_⨹_2_a65d0</vt:lpstr>
      <vt:lpstr>_⨹_3_4f82f,isEnd</vt:lpstr>
      <vt:lpstr>_⨹_3_95405</vt:lpstr>
      <vt:lpstr>_⨹_4_01d2a,isEnd</vt:lpstr>
      <vt:lpstr>_⨹_4_02dee</vt:lpstr>
      <vt:lpstr>_⨹_4_166ac,isEnd</vt:lpstr>
      <vt:lpstr>_⨹_4_a1990</vt:lpstr>
      <vt:lpstr>_⨹_6_2972e,isEnd</vt:lpstr>
      <vt:lpstr>_⨹_7_27da3,isEnd</vt:lpstr>
      <vt:lpstr>_⨹_9_022d9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12</cp:revision>
  <dcterms:created xsi:type="dcterms:W3CDTF">2024-04-26T08:46:26Z</dcterms:created>
  <dcterms:modified xsi:type="dcterms:W3CDTF">2024-04-28T03:27:28Z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