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0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5" r:id="rId17"/>
    <p:sldId id="344" r:id="rId18"/>
    <p:sldId id="343" r:id="rId19"/>
    <p:sldId id="341" r:id="rId20"/>
    <p:sldId id="339" r:id="rId21"/>
    <p:sldId id="338" r:id="rId22"/>
    <p:sldId id="337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60" y="2852870"/>
            <a:ext cx="10800000" cy="104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555675"/>
            <a:ext cx="457142" cy="28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4139350"/>
            <a:ext cx="247619" cy="28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3319459"/>
            <a:ext cx="571428" cy="28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213972"/>
            <a:ext cx="3580952" cy="3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824552"/>
            <a:ext cx="3523809" cy="34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590" y="4467860"/>
            <a:ext cx="470090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32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31340"/>
            <a:ext cx="431101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70781"/>
            <a:ext cx="3695238" cy="27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81655"/>
            <a:ext cx="853059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12210"/>
            <a:ext cx="354711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2557145"/>
            <a:ext cx="62477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3187065"/>
            <a:ext cx="771715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0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314" y="3516345"/>
            <a:ext cx="3693184" cy="2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5437" y="4071625"/>
            <a:ext cx="5589461" cy="26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314" y="4643482"/>
            <a:ext cx="745261" cy="2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2314" y="5165611"/>
            <a:ext cx="3361957" cy="29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2365" y="5745480"/>
            <a:ext cx="526796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2314" y="6292748"/>
            <a:ext cx="3246028" cy="2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677100"/>
            <a:ext cx="10800000" cy="2657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560" y="5187315"/>
            <a:ext cx="765048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474" y="5827550"/>
            <a:ext cx="5323809" cy="31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572"/>
            <a:ext cx="8295238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83080"/>
            <a:ext cx="631253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441293"/>
            <a:ext cx="8104761" cy="2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80530"/>
            <a:ext cx="2447619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10227"/>
            <a:ext cx="400000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39924"/>
            <a:ext cx="7171428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255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6337" y="1891374"/>
            <a:ext cx="285715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4710114"/>
            <a:ext cx="742857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5396707"/>
            <a:ext cx="400000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523" y="5358563"/>
            <a:ext cx="3047620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15697"/>
            <a:ext cx="7304761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44611"/>
            <a:ext cx="6838095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02111"/>
            <a:ext cx="2619047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440554"/>
            <a:ext cx="2676190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088526"/>
            <a:ext cx="3961904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4352290"/>
            <a:ext cx="1012825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340"/>
            <a:ext cx="4742857" cy="28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37665"/>
            <a:ext cx="554037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80125"/>
            <a:ext cx="714285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263900"/>
            <a:ext cx="542163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45112"/>
            <a:ext cx="3323809" cy="3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846296"/>
            <a:ext cx="2628571" cy="3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782701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77396"/>
            <a:ext cx="2961904" cy="6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39720"/>
            <a:ext cx="340550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77260"/>
            <a:ext cx="448754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422140"/>
            <a:ext cx="32308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479415"/>
            <a:ext cx="728218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20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381444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19745"/>
            <a:ext cx="2828571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48411"/>
            <a:ext cx="2552380" cy="6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10460"/>
            <a:ext cx="3580952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934460"/>
            <a:ext cx="371411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898412"/>
            <a:ext cx="323809" cy="2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72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81904" y="4541386"/>
            <a:ext cx="266666" cy="2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1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256"/>
            <a:ext cx="8171428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1170"/>
            <a:ext cx="4628571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21475"/>
            <a:ext cx="3123809" cy="3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41317"/>
            <a:ext cx="6723809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51623"/>
            <a:ext cx="9704761" cy="34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38217"/>
            <a:ext cx="4552380" cy="88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285" y="4338217"/>
            <a:ext cx="1761904" cy="88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539756"/>
            <a:ext cx="8800000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992378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36343"/>
            <a:ext cx="3371428" cy="31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660" y="2994660"/>
            <a:ext cx="29000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96453"/>
            <a:ext cx="1533333" cy="63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007785"/>
            <a:ext cx="1466666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81859"/>
            <a:ext cx="285714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3242296"/>
            <a:ext cx="295238" cy="2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252514"/>
            <a:ext cx="333333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733230"/>
            <a:ext cx="10800000" cy="67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888027"/>
            <a:ext cx="323809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3252527"/>
            <a:ext cx="266666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61788"/>
            <a:ext cx="285715" cy="28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793033"/>
            <a:ext cx="333333" cy="2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1840937"/>
            <a:ext cx="1047619" cy="3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566643"/>
            <a:ext cx="1161904" cy="28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3932117"/>
            <a:ext cx="266666" cy="28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