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1" r:id="rId7"/>
    <p:sldId id="313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0.png"/><Relationship Id="rId7" Type="http://schemas.openxmlformats.org/officeDocument/2006/relationships/image" Target="../media/image1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0.png"/><Relationship Id="rId7" Type="http://schemas.openxmlformats.org/officeDocument/2006/relationships/image" Target="../media/image2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6" name="yt_shape_10556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利用平方法比较大小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7" name="yt_shape_10557"/>
              <p:cNvSpPr txBox="1"/>
              <p:nvPr/>
            </p:nvSpPr>
            <p:spPr>
              <a:xfrm>
                <a:off x="540000" y="1389434"/>
                <a:ext cx="6778009" cy="4657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7" name="yt_shape_10557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778009" cy="4657429"/>
              </a:xfrm>
              <a:prstGeom prst="rect">
                <a:avLst/>
              </a:prstGeom>
              <a:blipFill>
                <a:blip r:embed="rId2"/>
                <a:stretch>
                  <a:fillRect l="-2790" t="-1178" r="-1710" b="-3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504" title="H_25.973701">
            <a:extLst>
              <a:ext uri="{FF2B5EF4-FFF2-40B4-BE49-F238E27FC236}">
                <a16:creationId xmlns:a16="http://schemas.microsoft.com/office/drawing/2014/main" id="{8DC46845-473E-58A4-FBC3-443EC515A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6963FF-5DC3-47BD-1BF6-EADF76617035}"/>
                  </a:ext>
                </a:extLst>
              </p:cNvPr>
              <p:cNvSpPr txBox="1"/>
              <p:nvPr/>
            </p:nvSpPr>
            <p:spPr>
              <a:xfrm>
                <a:off x="449989" y="2343198"/>
                <a:ext cx="573963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096963FF-5DC3-47BD-1BF6-EADF76617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3198"/>
                <a:ext cx="5739638" cy="618693"/>
              </a:xfrm>
              <a:prstGeom prst="rect">
                <a:avLst/>
              </a:prstGeom>
              <a:blipFill>
                <a:blip r:embed="rId4"/>
                <a:stretch>
                  <a:fillRect l="-1700" r="-1807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C89F16-1F65-BC54-B552-735363E0ECAE}"/>
                  </a:ext>
                </a:extLst>
              </p:cNvPr>
              <p:cNvSpPr txBox="1"/>
              <p:nvPr/>
            </p:nvSpPr>
            <p:spPr>
              <a:xfrm>
                <a:off x="449989" y="2868279"/>
                <a:ext cx="165023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59C89F16-1F65-BC54-B552-735363E0E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8279"/>
                <a:ext cx="1650238" cy="618694"/>
              </a:xfrm>
              <a:prstGeom prst="rect">
                <a:avLst/>
              </a:prstGeom>
              <a:blipFill>
                <a:blip r:embed="rId5"/>
                <a:stretch>
                  <a:fillRect l="-5904" r="-590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BC3DED-D0A3-FBE4-21B6-24F25810AFAE}"/>
                  </a:ext>
                </a:extLst>
              </p:cNvPr>
              <p:cNvSpPr txBox="1"/>
              <p:nvPr/>
            </p:nvSpPr>
            <p:spPr>
              <a:xfrm>
                <a:off x="449989" y="3918442"/>
                <a:ext cx="689254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hasSerialNum': 1}">
                <a:extLst>
                  <a:ext uri="{FF2B5EF4-FFF2-40B4-BE49-F238E27FC236}">
                    <a16:creationId xmlns:a16="http://schemas.microsoft.com/office/drawing/2014/main" id="{D1BC3DED-D0A3-FBE4-21B6-24F25810A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8442"/>
                <a:ext cx="6892544" cy="618694"/>
              </a:xfrm>
              <a:prstGeom prst="rect">
                <a:avLst/>
              </a:prstGeom>
              <a:blipFill>
                <a:blip r:embed="rId6"/>
                <a:stretch>
                  <a:fillRect l="-1416" r="-132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29A95D-BCD6-C4F7-359A-AF882CE29F74}"/>
                  </a:ext>
                </a:extLst>
              </p:cNvPr>
              <p:cNvSpPr txBox="1"/>
              <p:nvPr/>
            </p:nvSpPr>
            <p:spPr>
              <a:xfrm>
                <a:off x="449989" y="4443525"/>
                <a:ext cx="597814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}">
                <a:extLst>
                  <a:ext uri="{FF2B5EF4-FFF2-40B4-BE49-F238E27FC236}">
                    <a16:creationId xmlns:a16="http://schemas.microsoft.com/office/drawing/2014/main" id="{C129A95D-BCD6-C4F7-359A-AF882CE29F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3525"/>
                <a:ext cx="5978144" cy="615391"/>
              </a:xfrm>
              <a:prstGeom prst="rect">
                <a:avLst/>
              </a:prstGeom>
              <a:blipFill>
                <a:blip r:embed="rId7"/>
                <a:stretch>
                  <a:fillRect l="-1633" r="-153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09DF59-E0FE-D628-EDEA-BCF17D66D36B}"/>
                  </a:ext>
                </a:extLst>
              </p:cNvPr>
              <p:cNvSpPr txBox="1"/>
              <p:nvPr/>
            </p:nvSpPr>
            <p:spPr>
              <a:xfrm>
                <a:off x="449989" y="4965304"/>
                <a:ext cx="327279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hasSerialNum': 1}">
                <a:extLst>
                  <a:ext uri="{FF2B5EF4-FFF2-40B4-BE49-F238E27FC236}">
                    <a16:creationId xmlns:a16="http://schemas.microsoft.com/office/drawing/2014/main" id="{B909DF59-E0FE-D628-EDEA-BCF17D66D3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5304"/>
                <a:ext cx="3272791" cy="618694"/>
              </a:xfrm>
              <a:prstGeom prst="rect">
                <a:avLst/>
              </a:prstGeom>
              <a:blipFill>
                <a:blip r:embed="rId8"/>
                <a:stretch>
                  <a:fillRect l="-2980" r="-279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221522-77F7-C4D5-C329-580222EACB54}"/>
                  </a:ext>
                </a:extLst>
              </p:cNvPr>
              <p:cNvSpPr txBox="1"/>
              <p:nvPr/>
            </p:nvSpPr>
            <p:spPr>
              <a:xfrm>
                <a:off x="449989" y="5490385"/>
                <a:ext cx="333019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, 'hasSerialNum': 1}">
                <a:extLst>
                  <a:ext uri="{FF2B5EF4-FFF2-40B4-BE49-F238E27FC236}">
                    <a16:creationId xmlns:a16="http://schemas.microsoft.com/office/drawing/2014/main" id="{1F221522-77F7-C4D5-C329-580222EAC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0385"/>
                <a:ext cx="3330194" cy="558241"/>
              </a:xfrm>
              <a:prstGeom prst="rect">
                <a:avLst/>
              </a:prstGeom>
              <a:blipFill>
                <a:blip r:embed="rId9"/>
                <a:stretch>
                  <a:fillRect l="-2930" r="-2564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6" name="yt_shape_10566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利用作差法比较大小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67" name="yt_shape_10567"/>
              <p:cNvSpPr txBox="1"/>
              <p:nvPr/>
            </p:nvSpPr>
            <p:spPr>
              <a:xfrm>
                <a:off x="540119" y="1389434"/>
                <a:ext cx="11492915" cy="3210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df8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7" name="yt_shape_10567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210751"/>
              </a:xfrm>
              <a:prstGeom prst="rect">
                <a:avLst/>
              </a:prstGeom>
              <a:blipFill>
                <a:blip r:embed="rId2"/>
                <a:stretch>
                  <a:fillRect l="-1645" t="-1708" b="-2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564" title="H_25.973701">
            <a:extLst>
              <a:ext uri="{FF2B5EF4-FFF2-40B4-BE49-F238E27FC236}">
                <a16:creationId xmlns:a16="http://schemas.microsoft.com/office/drawing/2014/main" id="{07D35D37-677F-88AD-4281-45A253E73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38511F-03CA-7A97-2DD3-3E88CFFFDABF}"/>
                  </a:ext>
                </a:extLst>
              </p:cNvPr>
              <p:cNvSpPr txBox="1"/>
              <p:nvPr/>
            </p:nvSpPr>
            <p:spPr>
              <a:xfrm>
                <a:off x="450108" y="3050016"/>
                <a:ext cx="5636577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}">
                <a:extLst>
                  <a:ext uri="{FF2B5EF4-FFF2-40B4-BE49-F238E27FC236}">
                    <a16:creationId xmlns:a16="http://schemas.microsoft.com/office/drawing/2014/main" id="{2638511F-03CA-7A97-2DD3-3E88CFFFDA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50016"/>
                <a:ext cx="5636577" cy="853136"/>
              </a:xfrm>
              <a:prstGeom prst="rect">
                <a:avLst/>
              </a:prstGeom>
              <a:blipFill>
                <a:blip r:embed="rId4"/>
                <a:stretch>
                  <a:fillRect l="-1732" r="-173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92B9080-5958-2C20-963B-DE7A324D4A38}"/>
                  </a:ext>
                </a:extLst>
              </p:cNvPr>
              <p:cNvSpPr txBox="1"/>
              <p:nvPr/>
            </p:nvSpPr>
            <p:spPr>
              <a:xfrm>
                <a:off x="450108" y="3809540"/>
                <a:ext cx="1878774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}">
                <a:extLst>
                  <a:ext uri="{FF2B5EF4-FFF2-40B4-BE49-F238E27FC236}">
                    <a16:creationId xmlns:a16="http://schemas.microsoft.com/office/drawing/2014/main" id="{B92B9080-5958-2C20-963B-DE7A324D4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09540"/>
                <a:ext cx="1878774" cy="806399"/>
              </a:xfrm>
              <a:prstGeom prst="rect">
                <a:avLst/>
              </a:prstGeom>
              <a:blipFill>
                <a:blip r:embed="rId5"/>
                <a:stretch>
                  <a:fillRect l="-5195" r="-519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50108" y="1389434"/>
            <a:ext cx="11190508" cy="95944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2" name="yt_shape_10572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利用作商法比较大小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73" name="yt_shape_10573"/>
              <p:cNvSpPr txBox="1"/>
              <p:nvPr/>
            </p:nvSpPr>
            <p:spPr>
              <a:xfrm>
                <a:off x="540119" y="1389434"/>
                <a:ext cx="11492915" cy="100897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7200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fb93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3" name="yt_shape_10573" descr="{&quot;rangeId&quot;:5,&quot;color&quot;:&quot;B&quot;,&quot;IgnoreLineSpacing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008976"/>
              </a:xfrm>
              <a:prstGeom prst="rect">
                <a:avLst/>
              </a:prstGeom>
              <a:blipFill>
                <a:blip r:embed="rId2"/>
                <a:stretch>
                  <a:fillRect l="-987" r="-384" b="-1018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5" name="yt_shape_10575"/>
              <p:cNvSpPr txBox="1"/>
              <p:nvPr/>
            </p:nvSpPr>
            <p:spPr>
              <a:xfrm>
                <a:off x="540000" y="2449198"/>
                <a:ext cx="2978508" cy="7450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5" name="yt_shape_10575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9198"/>
                <a:ext cx="2978508" cy="745076"/>
              </a:xfrm>
              <a:prstGeom prst="rect">
                <a:avLst/>
              </a:prstGeom>
              <a:blipFill>
                <a:blip r:embed="rId3"/>
                <a:stretch>
                  <a:fillRect l="-6352" r="-5328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7" name="yt_shape_10577"/>
              <p:cNvSpPr txBox="1"/>
              <p:nvPr/>
            </p:nvSpPr>
            <p:spPr>
              <a:xfrm>
                <a:off x="540000" y="3245062"/>
                <a:ext cx="4171527" cy="24041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7" name="yt_shape_10577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5062"/>
                <a:ext cx="4171527" cy="2404120"/>
              </a:xfrm>
              <a:prstGeom prst="rect">
                <a:avLst/>
              </a:prstGeom>
              <a:blipFill>
                <a:blip r:embed="rId4"/>
                <a:stretch>
                  <a:fillRect l="-4532" r="-3655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622">
            <a:extLst>
              <a:ext uri="{FF2B5EF4-FFF2-40B4-BE49-F238E27FC236}">
                <a16:creationId xmlns:a16="http://schemas.microsoft.com/office/drawing/2014/main" id="{41C51A7C-93E2-E7C1-CF41-F902FE1BCC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C263C8-9F54-7707-14AC-E3E752E340C3}"/>
                  </a:ext>
                </a:extLst>
              </p:cNvPr>
              <p:cNvSpPr txBox="1"/>
              <p:nvPr/>
            </p:nvSpPr>
            <p:spPr>
              <a:xfrm>
                <a:off x="449989" y="3198256"/>
                <a:ext cx="431126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96C263C8-9F54-7707-14AC-E3E752E34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8256"/>
                <a:ext cx="4311269" cy="1061162"/>
              </a:xfrm>
              <a:prstGeom prst="rect">
                <a:avLst/>
              </a:prstGeom>
              <a:blipFill>
                <a:blip r:embed="rId6"/>
                <a:stretch>
                  <a:fillRect l="-2263" r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D26DEF-5477-C7A0-9B4D-A7029CA45AED}"/>
                  </a:ext>
                </a:extLst>
              </p:cNvPr>
              <p:cNvSpPr txBox="1"/>
              <p:nvPr/>
            </p:nvSpPr>
            <p:spPr>
              <a:xfrm>
                <a:off x="449989" y="4165806"/>
                <a:ext cx="15993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AFD26DEF-5477-C7A0-9B4D-A7029CA45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5806"/>
                <a:ext cx="1599312" cy="769061"/>
              </a:xfrm>
              <a:prstGeom prst="rect">
                <a:avLst/>
              </a:prstGeom>
              <a:blipFill>
                <a:blip r:embed="rId7"/>
                <a:stretch>
                  <a:fillRect l="-6107" r="-610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C4E17A-569E-D570-351E-D9C8A3A1CD81}"/>
                  </a:ext>
                </a:extLst>
              </p:cNvPr>
              <p:cNvSpPr txBox="1"/>
              <p:nvPr/>
            </p:nvSpPr>
            <p:spPr>
              <a:xfrm>
                <a:off x="449989" y="4841255"/>
                <a:ext cx="1605789" cy="8314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98C4E17A-569E-D570-351E-D9C8A3A1C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1255"/>
                <a:ext cx="1605789" cy="831482"/>
              </a:xfrm>
              <a:prstGeom prst="rect">
                <a:avLst/>
              </a:prstGeom>
              <a:blipFill>
                <a:blip r:embed="rId8"/>
                <a:stretch>
                  <a:fillRect l="-6084" r="-6084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9" name="yt_shape_1057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利用倒数法比较大小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80" name="yt_shape_10580"/>
              <p:cNvSpPr txBox="1"/>
              <p:nvPr/>
            </p:nvSpPr>
            <p:spPr>
              <a:xfrm>
                <a:off x="540000" y="1389434"/>
                <a:ext cx="8895109" cy="66894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7200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0" name="yt_shape_10580" descr="{&quot;rangeId&quot;:7,&quot;color&quot;:&quot;B&quot;,&quot;IgnoreLineSpacing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895109" cy="668948"/>
              </a:xfrm>
              <a:prstGeom prst="rect">
                <a:avLst/>
              </a:prstGeom>
              <a:blipFill>
                <a:blip r:embed="rId2"/>
                <a:stretch>
                  <a:fillRect l="-1232" r="-342" b="-267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82" name="yt_shape_10582"/>
              <p:cNvSpPr txBox="1"/>
              <p:nvPr/>
            </p:nvSpPr>
            <p:spPr>
              <a:xfrm>
                <a:off x="540000" y="2109170"/>
                <a:ext cx="824636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2" name="yt_shape_10582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9170"/>
                <a:ext cx="8246360" cy="466666"/>
              </a:xfrm>
              <a:prstGeom prst="rect">
                <a:avLst/>
              </a:prstGeom>
              <a:blipFill>
                <a:blip r:embed="rId3"/>
                <a:stretch>
                  <a:fillRect l="-2293" t="-5195" r="-1331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84" name="yt_shape_10584"/>
              <p:cNvSpPr txBox="1"/>
              <p:nvPr/>
            </p:nvSpPr>
            <p:spPr>
              <a:xfrm>
                <a:off x="540000" y="2626624"/>
                <a:ext cx="5263429" cy="3005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4" name="yt_shape_10584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6624"/>
                <a:ext cx="5263429" cy="3005823"/>
              </a:xfrm>
              <a:prstGeom prst="rect">
                <a:avLst/>
              </a:prstGeom>
              <a:blipFill>
                <a:blip r:embed="rId4"/>
                <a:stretch>
                  <a:fillRect l="-3592" r="-2665" b="-5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681">
            <a:extLst>
              <a:ext uri="{FF2B5EF4-FFF2-40B4-BE49-F238E27FC236}">
                <a16:creationId xmlns:a16="http://schemas.microsoft.com/office/drawing/2014/main" id="{943ED1C6-5208-516A-2644-E4A059F8C5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CB6224-4831-EC40-E509-1857304BF2A1}"/>
                  </a:ext>
                </a:extLst>
              </p:cNvPr>
              <p:cNvSpPr txBox="1"/>
              <p:nvPr/>
            </p:nvSpPr>
            <p:spPr>
              <a:xfrm>
                <a:off x="449989" y="2579818"/>
                <a:ext cx="4576889" cy="7945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69CB6224-4831-EC40-E509-1857304BF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9818"/>
                <a:ext cx="4576889" cy="794525"/>
              </a:xfrm>
              <a:prstGeom prst="rect">
                <a:avLst/>
              </a:prstGeom>
              <a:blipFill>
                <a:blip r:embed="rId6"/>
                <a:stretch>
                  <a:fillRect l="-2130" r="-1997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3E3206-8739-AAB8-E85F-525C31364706}"/>
                  </a:ext>
                </a:extLst>
              </p:cNvPr>
              <p:cNvSpPr txBox="1"/>
              <p:nvPr/>
            </p:nvSpPr>
            <p:spPr>
              <a:xfrm>
                <a:off x="497614" y="3280731"/>
                <a:ext cx="3685286" cy="7955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E43E3206-8739-AAB8-E85F-525C31364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280731"/>
                <a:ext cx="3685286" cy="795541"/>
              </a:xfrm>
              <a:prstGeom prst="rect">
                <a:avLst/>
              </a:prstGeom>
              <a:blipFill>
                <a:blip r:embed="rId7"/>
                <a:stretch>
                  <a:fillRect r="-2815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DF2BEA-9C0D-7042-EF41-65CE5C699EF7}"/>
                  </a:ext>
                </a:extLst>
              </p:cNvPr>
              <p:cNvSpPr txBox="1"/>
              <p:nvPr/>
            </p:nvSpPr>
            <p:spPr>
              <a:xfrm>
                <a:off x="449989" y="3982660"/>
                <a:ext cx="5392610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C5DF2BEA-9C0D-7042-EF41-65CE5C699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2660"/>
                <a:ext cx="5392610" cy="767665"/>
              </a:xfrm>
              <a:prstGeom prst="rect">
                <a:avLst/>
              </a:prstGeom>
              <a:blipFill>
                <a:blip r:embed="rId8"/>
                <a:stretch>
                  <a:fillRect l="-1810" r="-192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1B5F2EA-3C68-DECE-D4F5-C68845AF60D1}"/>
              </a:ext>
            </a:extLst>
          </p:cNvPr>
          <p:cNvSpPr txBox="1"/>
          <p:nvPr/>
        </p:nvSpPr>
        <p:spPr>
          <a:xfrm>
            <a:off x="449989" y="4656713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640552-3084-BC89-F714-959F15826AE9}"/>
              </a:ext>
            </a:extLst>
          </p:cNvPr>
          <p:cNvSpPr txBox="1"/>
          <p:nvPr/>
        </p:nvSpPr>
        <p:spPr>
          <a:xfrm>
            <a:off x="449989" y="5132201"/>
            <a:ext cx="13611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6" name="yt_shape_10586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利用有理化比较大小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87" name="yt_shape_10587"/>
              <p:cNvSpPr txBox="1"/>
              <p:nvPr/>
            </p:nvSpPr>
            <p:spPr>
              <a:xfrm>
                <a:off x="540000" y="1389434"/>
                <a:ext cx="5867184" cy="36915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（分母有理化）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7" name="yt_shape_10587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867184" cy="3691588"/>
              </a:xfrm>
              <a:prstGeom prst="rect">
                <a:avLst/>
              </a:prstGeom>
              <a:blipFill>
                <a:blip r:embed="rId2"/>
                <a:stretch>
                  <a:fillRect l="-3222" r="-2287" b="-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741" title="H_25.973701">
            <a:extLst>
              <a:ext uri="{FF2B5EF4-FFF2-40B4-BE49-F238E27FC236}">
                <a16:creationId xmlns:a16="http://schemas.microsoft.com/office/drawing/2014/main" id="{4B27C7FE-1114-2D45-EAC4-217689AE19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E7B304-BDE0-B16B-0ACE-FE84E1972A14}"/>
                  </a:ext>
                </a:extLst>
              </p:cNvPr>
              <p:cNvSpPr txBox="1"/>
              <p:nvPr/>
            </p:nvSpPr>
            <p:spPr>
              <a:xfrm>
                <a:off x="449989" y="2044557"/>
                <a:ext cx="5304853" cy="9466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3FE7B304-BDE0-B16B-0ACE-FE84E1972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4557"/>
                <a:ext cx="5304853" cy="946608"/>
              </a:xfrm>
              <a:prstGeom prst="rect">
                <a:avLst/>
              </a:prstGeom>
              <a:blipFill>
                <a:blip r:embed="rId4"/>
                <a:stretch>
                  <a:fillRect l="-1839" r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006B0A-93C0-4CE5-0FBA-755D6FBA4CA4}"/>
                  </a:ext>
                </a:extLst>
              </p:cNvPr>
              <p:cNvSpPr txBox="1"/>
              <p:nvPr/>
            </p:nvSpPr>
            <p:spPr>
              <a:xfrm>
                <a:off x="497614" y="2897553"/>
                <a:ext cx="5311522" cy="967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4B006B0A-93C0-4CE5-0FBA-755D6FBA4C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897553"/>
                <a:ext cx="5311522" cy="967562"/>
              </a:xfrm>
              <a:prstGeom prst="rect">
                <a:avLst/>
              </a:prstGeom>
              <a:blipFill>
                <a:blip r:embed="rId5"/>
                <a:stretch>
                  <a:fillRect r="-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9846C6-3581-FA20-E25E-F18298361BFD}"/>
                  </a:ext>
                </a:extLst>
              </p:cNvPr>
              <p:cNvSpPr txBox="1"/>
              <p:nvPr/>
            </p:nvSpPr>
            <p:spPr>
              <a:xfrm>
                <a:off x="449989" y="3771504"/>
                <a:ext cx="500659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1B9846C6-3581-FA20-E25E-F18298361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1504"/>
                <a:ext cx="5006594" cy="618694"/>
              </a:xfrm>
              <a:prstGeom prst="rect">
                <a:avLst/>
              </a:prstGeom>
              <a:blipFill>
                <a:blip r:embed="rId6"/>
                <a:stretch>
                  <a:fillRect l="-1949" r="-170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3CDFCD-DF5F-3CB9-A1CB-E684D180974F}"/>
                  </a:ext>
                </a:extLst>
              </p:cNvPr>
              <p:cNvSpPr txBox="1"/>
              <p:nvPr/>
            </p:nvSpPr>
            <p:spPr>
              <a:xfrm>
                <a:off x="449989" y="4296585"/>
                <a:ext cx="2332927" cy="7955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103CDFCD-DF5F-3CB9-A1CB-E684D1809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585"/>
                <a:ext cx="2332927" cy="795541"/>
              </a:xfrm>
              <a:prstGeom prst="rect">
                <a:avLst/>
              </a:prstGeom>
              <a:blipFill>
                <a:blip r:embed="rId7"/>
                <a:stretch>
                  <a:fillRect l="-4178" r="-4178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特殊值法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92" name="yt_shape_10592"/>
              <p:cNvSpPr txBox="1"/>
              <p:nvPr/>
            </p:nvSpPr>
            <p:spPr>
              <a:xfrm>
                <a:off x="540000" y="1389434"/>
                <a:ext cx="6545318" cy="2003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（提示：取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92" name="yt_shape_10592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545318" cy="2003049"/>
              </a:xfrm>
              <a:prstGeom prst="rect">
                <a:avLst/>
              </a:prstGeom>
              <a:blipFill>
                <a:blip r:embed="rId2"/>
                <a:stretch>
                  <a:fillRect l="-2889" r="-1864" b="-3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13799" title="H_25.973701">
            <a:extLst>
              <a:ext uri="{FF2B5EF4-FFF2-40B4-BE49-F238E27FC236}">
                <a16:creationId xmlns:a16="http://schemas.microsoft.com/office/drawing/2014/main" id="{6AB28343-A9D7-74DB-72B0-060D1A01BF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EDAC41E-443D-AD98-12EA-8A30AFC4877E}"/>
                  </a:ext>
                </a:extLst>
              </p:cNvPr>
              <p:cNvSpPr txBox="1"/>
              <p:nvPr/>
            </p:nvSpPr>
            <p:spPr>
              <a:xfrm>
                <a:off x="449989" y="2016681"/>
                <a:ext cx="3042602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3EDAC41E-443D-AD98-12EA-8A30AFC48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6681"/>
                <a:ext cx="3042602" cy="767664"/>
              </a:xfrm>
              <a:prstGeom prst="rect">
                <a:avLst/>
              </a:prstGeom>
              <a:blipFill>
                <a:blip r:embed="rId4"/>
                <a:stretch>
                  <a:fillRect l="-3206" r="-32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FE3F4C-2829-4EC7-6B63-56D0A6DEAF3F}"/>
                  </a:ext>
                </a:extLst>
              </p:cNvPr>
              <p:cNvSpPr txBox="1"/>
              <p:nvPr/>
            </p:nvSpPr>
            <p:spPr>
              <a:xfrm>
                <a:off x="449989" y="2690733"/>
                <a:ext cx="6662103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（提示：取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A0FE3F4C-2829-4EC7-6B63-56D0A6DEA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0733"/>
                <a:ext cx="6662103" cy="729184"/>
              </a:xfrm>
              <a:prstGeom prst="rect">
                <a:avLst/>
              </a:prstGeom>
              <a:blipFill>
                <a:blip r:embed="rId5"/>
                <a:stretch>
                  <a:fillRect l="-1464" r="-13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290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_⨹_1_4df8d</vt:lpstr>
      <vt:lpstr>_⨹_1_efb93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6</cp:revision>
  <dcterms:created xsi:type="dcterms:W3CDTF">2024-04-26T08:46:26Z</dcterms:created>
  <dcterms:modified xsi:type="dcterms:W3CDTF">2024-04-28T01:43:48Z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