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2" r:id="rId7"/>
    <p:sldId id="314" r:id="rId8"/>
    <p:sldId id="315" r:id="rId9"/>
    <p:sldId id="318" r:id="rId10"/>
    <p:sldId id="322" r:id="rId11"/>
    <p:sldId id="319" r:id="rId12"/>
    <p:sldId id="320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1" name="yt_shape_120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80" name="yt_image_12080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" name="yt_shape_12083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三边成比例的两个三角形相似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84" name="yt_shape_12084"/>
              <p:cNvSpPr txBox="1"/>
              <p:nvPr/>
            </p:nvSpPr>
            <p:spPr>
              <a:xfrm>
                <a:off x="540120" y="1971599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甲三角形的三边分别为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乙三角形的三边分别为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a583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乙两个三角形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084" name="yt_shape_1208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71599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86" name="yt_table_120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969441"/>
              </p:ext>
            </p:extLst>
          </p:nvPr>
        </p:nvGraphicFramePr>
        <p:xfrm>
          <a:off x="540047" y="2981111"/>
          <a:ext cx="6791643" cy="950976"/>
        </p:xfrm>
        <a:graphic>
          <a:graphicData uri="http://schemas.openxmlformats.org/drawingml/2006/table">
            <a:tbl>
              <a:tblPr/>
              <a:tblGrid>
                <a:gridCol w="2891657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3899986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无法判断是否相似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sp>
        <p:nvSpPr>
          <p:cNvPr id="12088" name="yt_shape_12088"/>
          <p:cNvSpPr txBox="1"/>
          <p:nvPr/>
        </p:nvSpPr>
        <p:spPr>
          <a:xfrm>
            <a:off x="540119" y="39826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则下列选项的三角形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左图中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5c9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091" name="yt_shape_12091"/>
          <p:cNvSpPr txBox="1"/>
          <p:nvPr/>
        </p:nvSpPr>
        <p:spPr>
          <a:xfrm>
            <a:off x="263352" y="5111460"/>
            <a:ext cx="5036041" cy="81945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50" b="0" i="0" u="none" spc="-45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200" b="0" i="0" u="none" spc="7977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550" b="0" i="0" u="none" spc="35690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</a:p>
        </p:txBody>
      </p:sp>
      <p:pic>
        <p:nvPicPr>
          <p:cNvPr id="12089" name="yt_image_12089" title="H_66.51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76" y="5144035"/>
            <a:ext cx="1146150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90" name="yt_image_12090" title="H_71.6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106" y="5111460"/>
            <a:ext cx="4674448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47265" title="H_26.259764">
            <a:extLst>
              <a:ext uri="{FF2B5EF4-FFF2-40B4-BE49-F238E27FC236}">
                <a16:creationId xmlns:a16="http://schemas.microsoft.com/office/drawing/2014/main" id="{BDD827E6-F25B-76C9-23A7-E6146AAA6F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4114EC-3B47-14B5-F770-453834EEC2F8}"/>
              </a:ext>
            </a:extLst>
          </p:cNvPr>
          <p:cNvSpPr txBox="1"/>
          <p:nvPr/>
        </p:nvSpPr>
        <p:spPr>
          <a:xfrm>
            <a:off x="3498109" y="244987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92D23-791E-5DD9-33C7-1F587CDDABA0}"/>
              </a:ext>
            </a:extLst>
          </p:cNvPr>
          <p:cNvSpPr txBox="1"/>
          <p:nvPr/>
        </p:nvSpPr>
        <p:spPr>
          <a:xfrm>
            <a:off x="3192434" y="44369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39" name="yt_shape_12139"/>
              <p:cNvSpPr txBox="1"/>
              <p:nvPr/>
            </p:nvSpPr>
            <p:spPr>
              <a:xfrm>
                <a:off x="540120" y="692696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a32d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139" name="yt_shape_12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692696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t="-4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1" name="yt_image_12141" title="H_126.0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807955"/>
            <a:ext cx="1486569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828575-EB0C-2F16-71B1-FBAA962083B0}"/>
                  </a:ext>
                </a:extLst>
              </p:cNvPr>
              <p:cNvSpPr txBox="1"/>
              <p:nvPr/>
            </p:nvSpPr>
            <p:spPr>
              <a:xfrm>
                <a:off x="449989" y="1367795"/>
                <a:ext cx="9151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，可设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828575-EB0C-2F16-71B1-FBAA96208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67795"/>
                <a:ext cx="9151048" cy="765061"/>
              </a:xfrm>
              <a:prstGeom prst="rect">
                <a:avLst/>
              </a:prstGeom>
              <a:blipFill>
                <a:blip r:embed="rId4"/>
                <a:stretch>
                  <a:fillRect l="-1066" r="-106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202C4D-8980-F1E9-C640-D9D888116FF6}"/>
                  </a:ext>
                </a:extLst>
              </p:cNvPr>
              <p:cNvSpPr txBox="1"/>
              <p:nvPr/>
            </p:nvSpPr>
            <p:spPr>
              <a:xfrm>
                <a:off x="449989" y="1844824"/>
                <a:ext cx="3196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202C4D-8980-F1E9-C640-D9D888116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824"/>
                <a:ext cx="3196336" cy="765061"/>
              </a:xfrm>
              <a:prstGeom prst="rect">
                <a:avLst/>
              </a:prstGeom>
              <a:blipFill>
                <a:blip r:embed="rId5"/>
                <a:stretch>
                  <a:fillRect l="-3053" r="-305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02021A-4B89-C075-303B-60BFCE157334}"/>
                  </a:ext>
                </a:extLst>
              </p:cNvPr>
              <p:cNvSpPr txBox="1"/>
              <p:nvPr/>
            </p:nvSpPr>
            <p:spPr>
              <a:xfrm>
                <a:off x="497614" y="2492896"/>
                <a:ext cx="363010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02021A-4B89-C075-303B-60BFCE157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92896"/>
                <a:ext cx="3630104" cy="630441"/>
              </a:xfrm>
              <a:prstGeom prst="rect">
                <a:avLst/>
              </a:prstGeom>
              <a:blipFill>
                <a:blip r:embed="rId6"/>
                <a:stretch>
                  <a:fillRect l="-2689" r="-268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8EEE1F-953F-91F8-34AA-751CDD7C9CC9}"/>
                  </a:ext>
                </a:extLst>
              </p:cNvPr>
              <p:cNvSpPr txBox="1"/>
              <p:nvPr/>
            </p:nvSpPr>
            <p:spPr>
              <a:xfrm>
                <a:off x="449989" y="2924944"/>
                <a:ext cx="680523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8EEE1F-953F-91F8-34AA-751CDD7C9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24944"/>
                <a:ext cx="6805231" cy="630441"/>
              </a:xfrm>
              <a:prstGeom prst="rect">
                <a:avLst/>
              </a:prstGeom>
              <a:blipFill>
                <a:blip r:embed="rId7"/>
                <a:stretch>
                  <a:fillRect l="-1434" r="-1434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5979678-1021-ED55-5ADD-EEC9524988D9}"/>
                  </a:ext>
                </a:extLst>
              </p:cNvPr>
              <p:cNvSpPr txBox="1"/>
              <p:nvPr/>
            </p:nvSpPr>
            <p:spPr>
              <a:xfrm>
                <a:off x="497614" y="3356992"/>
                <a:ext cx="383590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5979678-1021-ED55-5ADD-EEC952498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356992"/>
                <a:ext cx="3835908" cy="630441"/>
              </a:xfrm>
              <a:prstGeom prst="rect">
                <a:avLst/>
              </a:prstGeom>
              <a:blipFill>
                <a:blip r:embed="rId8"/>
                <a:stretch>
                  <a:fillRect l="-2544" r="-238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6F36B3-CB00-24C1-D581-55A3155DDAB5}"/>
                  </a:ext>
                </a:extLst>
              </p:cNvPr>
              <p:cNvSpPr txBox="1"/>
              <p:nvPr/>
            </p:nvSpPr>
            <p:spPr>
              <a:xfrm>
                <a:off x="449989" y="3725389"/>
                <a:ext cx="5286503" cy="855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6F36B3-CB00-24C1-D581-55A3155DD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5389"/>
                <a:ext cx="5286503" cy="855739"/>
              </a:xfrm>
              <a:prstGeom prst="rect">
                <a:avLst/>
              </a:prstGeom>
              <a:blipFill>
                <a:blip r:embed="rId9"/>
                <a:stretch>
                  <a:fillRect l="-1845" r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63B1F7-139D-FC24-D6F2-6BCA0DAEC575}"/>
                  </a:ext>
                </a:extLst>
              </p:cNvPr>
              <p:cNvSpPr txBox="1"/>
              <p:nvPr/>
            </p:nvSpPr>
            <p:spPr>
              <a:xfrm>
                <a:off x="497614" y="4373461"/>
                <a:ext cx="2447608" cy="855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63B1F7-139D-FC24-D6F2-6BCA0DAEC5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373461"/>
                <a:ext cx="2447608" cy="855739"/>
              </a:xfrm>
              <a:prstGeom prst="rect">
                <a:avLst/>
              </a:prstGeom>
              <a:blipFill>
                <a:blip r:embed="rId10"/>
                <a:stretch>
                  <a:fillRect r="-3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B7DEE0B-1C6D-6563-F0F1-FF15F6B6AFDF}"/>
                  </a:ext>
                </a:extLst>
              </p:cNvPr>
              <p:cNvSpPr txBox="1"/>
              <p:nvPr/>
            </p:nvSpPr>
            <p:spPr>
              <a:xfrm>
                <a:off x="449989" y="5085184"/>
                <a:ext cx="257054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B7DEE0B-1C6D-6563-F0F1-FF15F6B6A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5184"/>
                <a:ext cx="2570543" cy="772110"/>
              </a:xfrm>
              <a:prstGeom prst="rect">
                <a:avLst/>
              </a:prstGeom>
              <a:blipFill>
                <a:blip r:embed="rId11"/>
                <a:stretch>
                  <a:fillRect l="-3800" r="-3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1E99FCF4-54C2-5097-8C13-DB291A56327E}"/>
              </a:ext>
            </a:extLst>
          </p:cNvPr>
          <p:cNvSpPr txBox="1"/>
          <p:nvPr/>
        </p:nvSpPr>
        <p:spPr>
          <a:xfrm>
            <a:off x="449989" y="5812228"/>
            <a:ext cx="58569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973EE9-42D8-E8B8-07E9-3E67C1D9DDAC}"/>
              </a:ext>
            </a:extLst>
          </p:cNvPr>
          <p:cNvSpPr txBox="1"/>
          <p:nvPr/>
        </p:nvSpPr>
        <p:spPr>
          <a:xfrm>
            <a:off x="449989" y="6295394"/>
            <a:ext cx="27057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45" name="yt_image_12145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48" name="yt_shape_12148"/>
              <p:cNvSpPr txBox="1"/>
              <p:nvPr/>
            </p:nvSpPr>
            <p:spPr>
              <a:xfrm>
                <a:off x="540119" y="1431377"/>
                <a:ext cx="11492915" cy="50515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4dc5"/>
                  </a:rPr>
                  <a:t>都是相同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说说你的理由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）相似，理由：设每个小正方形的边长为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的三边：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的三边：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148" name="yt_shape_12148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051511"/>
              </a:xfrm>
              <a:prstGeom prst="rect">
                <a:avLst/>
              </a:prstGeom>
              <a:blipFill>
                <a:blip r:embed="rId3"/>
                <a:stretch>
                  <a:fillRect l="-1645" t="-1087" b="-2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2" name="yt_image_12152" title="H_116.6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8208" y="3640041"/>
            <a:ext cx="344094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84F3A4-162D-572F-9431-4DA466B77734}"/>
              </a:ext>
            </a:extLst>
          </p:cNvPr>
          <p:cNvSpPr txBox="1"/>
          <p:nvPr/>
        </p:nvSpPr>
        <p:spPr>
          <a:xfrm>
            <a:off x="450108" y="2811035"/>
            <a:ext cx="7285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）相似，理由：设每个小正方形的边长为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0A61B9-36EC-A30F-4569-2BDE8BC1EC1F}"/>
              </a:ext>
            </a:extLst>
          </p:cNvPr>
          <p:cNvSpPr txBox="1"/>
          <p:nvPr/>
        </p:nvSpPr>
        <p:spPr>
          <a:xfrm>
            <a:off x="450108" y="3286523"/>
            <a:ext cx="26280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的三边：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7472FE-C194-2216-E28B-471C2F0DFA78}"/>
                  </a:ext>
                </a:extLst>
              </p:cNvPr>
              <p:cNvSpPr txBox="1"/>
              <p:nvPr/>
            </p:nvSpPr>
            <p:spPr>
              <a:xfrm>
                <a:off x="497733" y="3762011"/>
                <a:ext cx="49714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B37472FE-C194-2216-E28B-471C2F0DF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62011"/>
                <a:ext cx="4971415" cy="618694"/>
              </a:xfrm>
              <a:prstGeom prst="rect">
                <a:avLst/>
              </a:prstGeom>
              <a:blipFill>
                <a:blip r:embed="rId5"/>
                <a:stretch>
                  <a:fillRect l="-1963" r="-1840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C8E21C-F1DF-5AA5-7A75-5BFD03900BDA}"/>
              </a:ext>
            </a:extLst>
          </p:cNvPr>
          <p:cNvSpPr txBox="1"/>
          <p:nvPr/>
        </p:nvSpPr>
        <p:spPr>
          <a:xfrm>
            <a:off x="450108" y="4287093"/>
            <a:ext cx="23581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的三边：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0E306A-9DAC-004B-C812-10C8EB71F3D2}"/>
                  </a:ext>
                </a:extLst>
              </p:cNvPr>
              <p:cNvSpPr txBox="1"/>
              <p:nvPr/>
            </p:nvSpPr>
            <p:spPr>
              <a:xfrm>
                <a:off x="497733" y="4762581"/>
                <a:ext cx="51333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3, 'hasSerialNum': 1}">
                <a:extLst>
                  <a:ext uri="{FF2B5EF4-FFF2-40B4-BE49-F238E27FC236}">
                    <a16:creationId xmlns:a16="http://schemas.microsoft.com/office/drawing/2014/main" id="{5F0E306A-9DAC-004B-C812-10C8EB71F3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762581"/>
                <a:ext cx="5133340" cy="615391"/>
              </a:xfrm>
              <a:prstGeom prst="rect">
                <a:avLst/>
              </a:prstGeom>
              <a:blipFill>
                <a:blip r:embed="rId6"/>
                <a:stretch>
                  <a:fillRect l="-1900" r="-190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141F24-91F8-C547-0054-FEF827FADCE4}"/>
                  </a:ext>
                </a:extLst>
              </p:cNvPr>
              <p:cNvSpPr txBox="1"/>
              <p:nvPr/>
            </p:nvSpPr>
            <p:spPr>
              <a:xfrm>
                <a:off x="450108" y="5284360"/>
                <a:ext cx="257321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3, 'hasSerialNum': 1}">
                <a:extLst>
                  <a:ext uri="{FF2B5EF4-FFF2-40B4-BE49-F238E27FC236}">
                    <a16:creationId xmlns:a16="http://schemas.microsoft.com/office/drawing/2014/main" id="{5F141F24-91F8-C547-0054-FEF827FADC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84360"/>
                <a:ext cx="2573211" cy="772110"/>
              </a:xfrm>
              <a:prstGeom prst="rect">
                <a:avLst/>
              </a:prstGeom>
              <a:blipFill>
                <a:blip r:embed="rId7"/>
                <a:stretch>
                  <a:fillRect l="-3791" r="-3791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BEB2AA5-A8B7-9B85-AF0B-1A74D69807C8}"/>
              </a:ext>
            </a:extLst>
          </p:cNvPr>
          <p:cNvSpPr txBox="1"/>
          <p:nvPr/>
        </p:nvSpPr>
        <p:spPr>
          <a:xfrm>
            <a:off x="450108" y="5962859"/>
            <a:ext cx="2875661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4" name="yt_shape_12154"/>
          <p:cNvSpPr txBox="1"/>
          <p:nvPr/>
        </p:nvSpPr>
        <p:spPr>
          <a:xfrm>
            <a:off x="540000" y="900000"/>
            <a:ext cx="426078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pic>
        <p:nvPicPr>
          <p:cNvPr id="12156" name="yt_image_12156" title="H_116.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1055" y="1531667"/>
            <a:ext cx="344094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AF7536-ABA2-95DA-AA71-E42B78C45F3D}"/>
              </a:ext>
            </a:extLst>
          </p:cNvPr>
          <p:cNvSpPr txBox="1"/>
          <p:nvPr/>
        </p:nvSpPr>
        <p:spPr>
          <a:xfrm>
            <a:off x="449989" y="1328682"/>
            <a:ext cx="43996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5362FB-DC53-9DF7-0DBD-CE37CF470F32}"/>
              </a:ext>
            </a:extLst>
          </p:cNvPr>
          <p:cNvSpPr txBox="1"/>
          <p:nvPr/>
        </p:nvSpPr>
        <p:spPr>
          <a:xfrm>
            <a:off x="449989" y="1804170"/>
            <a:ext cx="252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E6043F-8141-BB67-6282-C310C5BECBF9}"/>
              </a:ext>
            </a:extLst>
          </p:cNvPr>
          <p:cNvSpPr txBox="1"/>
          <p:nvPr/>
        </p:nvSpPr>
        <p:spPr>
          <a:xfrm>
            <a:off x="449989" y="2279658"/>
            <a:ext cx="3791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" name="yt_shape_1209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丁都是方格纸的格点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e7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丁点中的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5" name="yt_table_120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477034"/>
              </p:ext>
            </p:extLst>
          </p:nvPr>
        </p:nvGraphicFramePr>
        <p:xfrm>
          <a:off x="540047" y="185943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pic>
        <p:nvPicPr>
          <p:cNvPr id="12094" name="yt_image_12094_skip" title="H_152.4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593" y="1859435"/>
            <a:ext cx="1966323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F1938F-B608-8B56-6A18-4AEBCA0A0C6D}"/>
              </a:ext>
            </a:extLst>
          </p:cNvPr>
          <p:cNvSpPr txBox="1"/>
          <p:nvPr/>
        </p:nvSpPr>
        <p:spPr>
          <a:xfrm>
            <a:off x="72096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97" name="yt_shape_12097"/>
              <p:cNvSpPr txBox="1"/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各边分别为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3cb5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097" name="yt_shape_120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0" name="yt_image_12100" title="H_105.39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1335" y="2552963"/>
            <a:ext cx="140932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02" name="yt_shape_12102"/>
              <p:cNvSpPr txBox="1"/>
              <p:nvPr/>
            </p:nvSpPr>
            <p:spPr>
              <a:xfrm>
                <a:off x="540000" y="3941909"/>
                <a:ext cx="3417602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是公共角，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102" name="yt_shape_12102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1909"/>
                <a:ext cx="3417602" cy="2550955"/>
              </a:xfrm>
              <a:prstGeom prst="rect">
                <a:avLst/>
              </a:prstGeom>
              <a:blipFill>
                <a:blip r:embed="rId4"/>
                <a:stretch>
                  <a:fillRect l="-5536" r="-4464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5E88E6-A183-33C4-8A07-F5585FDF4B35}"/>
              </a:ext>
            </a:extLst>
          </p:cNvPr>
          <p:cNvSpPr txBox="1"/>
          <p:nvPr/>
        </p:nvSpPr>
        <p:spPr>
          <a:xfrm>
            <a:off x="5663458" y="1328682"/>
            <a:ext cx="6372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B6C2FC-BF1B-8BBD-C407-AD8C2576BECC}"/>
                  </a:ext>
                </a:extLst>
              </p:cNvPr>
              <p:cNvSpPr txBox="1"/>
              <p:nvPr/>
            </p:nvSpPr>
            <p:spPr>
              <a:xfrm>
                <a:off x="449989" y="3895103"/>
                <a:ext cx="321595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8FB6C2FC-BF1B-8BBD-C407-AD8C2576B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5103"/>
                <a:ext cx="3215958" cy="769062"/>
              </a:xfrm>
              <a:prstGeom prst="rect">
                <a:avLst/>
              </a:prstGeom>
              <a:blipFill>
                <a:blip r:embed="rId5"/>
                <a:stretch>
                  <a:fillRect l="-3036" r="-303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97969D0-EC2E-10D3-00D4-A3F06D36239E}"/>
              </a:ext>
            </a:extLst>
          </p:cNvPr>
          <p:cNvSpPr txBox="1"/>
          <p:nvPr/>
        </p:nvSpPr>
        <p:spPr>
          <a:xfrm>
            <a:off x="449989" y="4570553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30C748-6A7A-5623-6970-F7BBB662536B}"/>
              </a:ext>
            </a:extLst>
          </p:cNvPr>
          <p:cNvSpPr txBox="1"/>
          <p:nvPr/>
        </p:nvSpPr>
        <p:spPr>
          <a:xfrm>
            <a:off x="449989" y="5046041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E0D6B8-1C06-CF37-5BF0-AD76FA46BB86}"/>
              </a:ext>
            </a:extLst>
          </p:cNvPr>
          <p:cNvSpPr txBox="1"/>
          <p:nvPr/>
        </p:nvSpPr>
        <p:spPr>
          <a:xfrm>
            <a:off x="449989" y="5521529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是公共角，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D3D98B-7F4D-58F2-353E-F3F36514A8FA}"/>
              </a:ext>
            </a:extLst>
          </p:cNvPr>
          <p:cNvSpPr txBox="1"/>
          <p:nvPr/>
        </p:nvSpPr>
        <p:spPr>
          <a:xfrm>
            <a:off x="449989" y="5997017"/>
            <a:ext cx="35646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4" name="yt_shape_1210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网格图中每个方格都是边长为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6a7b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05" name="yt_image_12105" title="H_95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379" y="2011799"/>
            <a:ext cx="289524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07" name="yt_shape_12107"/>
              <p:cNvSpPr txBox="1"/>
              <p:nvPr/>
            </p:nvSpPr>
            <p:spPr>
              <a:xfrm>
                <a:off x="540119" y="3584980"/>
                <a:ext cx="11492915" cy="21947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4515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107" name="yt_shape_12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4980"/>
                <a:ext cx="11492915" cy="2194703"/>
              </a:xfrm>
              <a:prstGeom prst="rect">
                <a:avLst/>
              </a:prstGeom>
              <a:blipFill>
                <a:blip r:embed="rId3"/>
                <a:stretch>
                  <a:fillRect l="-1645" t="-278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BC35FA-E026-CD77-A30D-AC86E2EB8DFF}"/>
                  </a:ext>
                </a:extLst>
              </p:cNvPr>
              <p:cNvSpPr txBox="1"/>
              <p:nvPr/>
            </p:nvSpPr>
            <p:spPr>
              <a:xfrm>
                <a:off x="450108" y="3538174"/>
                <a:ext cx="1120082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1451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BC35FA-E026-CD77-A30D-AC86E2EB8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38174"/>
                <a:ext cx="11200829" cy="630441"/>
              </a:xfrm>
              <a:prstGeom prst="rect">
                <a:avLst/>
              </a:prstGeom>
              <a:blipFill>
                <a:blip r:embed="rId4"/>
                <a:stretch>
                  <a:fillRect l="-871" t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308157-ADCF-F8D4-CAE1-F842738DF547}"/>
                  </a:ext>
                </a:extLst>
              </p:cNvPr>
              <p:cNvSpPr txBox="1"/>
              <p:nvPr/>
            </p:nvSpPr>
            <p:spPr>
              <a:xfrm>
                <a:off x="450108" y="4075003"/>
                <a:ext cx="43616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308157-ADCF-F8D4-CAE1-F842738DF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5003"/>
                <a:ext cx="4361688" cy="630441"/>
              </a:xfrm>
              <a:prstGeom prst="rect">
                <a:avLst/>
              </a:prstGeom>
              <a:blipFill>
                <a:blip r:embed="rId5"/>
                <a:stretch>
                  <a:fillRect l="-2238" r="-223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D07D96-B199-4CD4-C220-4F10A88C11DD}"/>
                  </a:ext>
                </a:extLst>
              </p:cNvPr>
              <p:cNvSpPr txBox="1"/>
              <p:nvPr/>
            </p:nvSpPr>
            <p:spPr>
              <a:xfrm>
                <a:off x="450108" y="4611832"/>
                <a:ext cx="31255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D07D96-B199-4CD4-C220-4F10A88C1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11832"/>
                <a:ext cx="3125598" cy="769062"/>
              </a:xfrm>
              <a:prstGeom prst="rect">
                <a:avLst/>
              </a:prstGeom>
              <a:blipFill>
                <a:blip r:embed="rId6"/>
                <a:stretch>
                  <a:fillRect l="-3119" r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9935C8E-75F6-09F1-2987-DF297685F80A}"/>
              </a:ext>
            </a:extLst>
          </p:cNvPr>
          <p:cNvSpPr txBox="1"/>
          <p:nvPr/>
        </p:nvSpPr>
        <p:spPr>
          <a:xfrm>
            <a:off x="450108" y="5287282"/>
            <a:ext cx="2858199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9" name="yt_shape_1210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易因考虑问题不全面而出错</a:t>
            </a:r>
          </a:p>
        </p:txBody>
      </p:sp>
      <p:sp>
        <p:nvSpPr>
          <p:cNvPr id="12110" name="yt_shape_12110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（东营市中考）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如果一个直角三角形的两条边长分别是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daa7"/>
              </a:rPr>
              <a:t>另一个与它相似的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直角三角形的边长分别是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1" name="yt_table_121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569283"/>
              </p:ext>
            </p:extLst>
          </p:nvPr>
        </p:nvGraphicFramePr>
        <p:xfrm>
          <a:off x="540047" y="2348869"/>
          <a:ext cx="55549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pic>
        <p:nvPicPr>
          <p:cNvPr id="3" name="yt_shape_1714121547338" title="H_26.259764">
            <a:extLst>
              <a:ext uri="{FF2B5EF4-FFF2-40B4-BE49-F238E27FC236}">
                <a16:creationId xmlns:a16="http://schemas.microsoft.com/office/drawing/2014/main" id="{6F7FE106-5D8F-9BD7-F6FD-8F3C2ABFD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5CCE0D-31DA-724C-572A-2A9CEC4EDB9D}"/>
              </a:ext>
            </a:extLst>
          </p:cNvPr>
          <p:cNvSpPr txBox="1"/>
          <p:nvPr/>
        </p:nvSpPr>
        <p:spPr>
          <a:xfrm>
            <a:off x="7311283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已知两个直角三角形的三边长分别为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fe8a"/>
              </a:rPr>
              <a:t>且这两个直角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三角形不相似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14" name="yt_table_12114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8820109"/>
                  </p:ext>
                </p:extLst>
              </p:nvPr>
            </p:nvGraphicFramePr>
            <p:xfrm>
              <a:off x="540047" y="1859435"/>
              <a:ext cx="6466587" cy="1039114"/>
            </p:xfrm>
            <a:graphic>
              <a:graphicData uri="http://schemas.openxmlformats.org/drawingml/2006/table">
                <a:tbl>
                  <a:tblPr/>
                  <a:tblGrid>
                    <a:gridCol w="4312222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154365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114" name="yt_table_12114" descr="{&quot;rangeId&quot;:9,&quot;type&quot;:&quot;Option&quot;}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8820109"/>
                  </p:ext>
                </p:extLst>
              </p:nvPr>
            </p:nvGraphicFramePr>
            <p:xfrm>
              <a:off x="540047" y="1859435"/>
              <a:ext cx="6466587" cy="921004"/>
            </p:xfrm>
            <a:graphic>
              <a:graphicData uri="http://schemas.openxmlformats.org/drawingml/2006/table">
                <a:tbl>
                  <a:tblPr/>
                  <a:tblGrid>
                    <a:gridCol w="4312222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154365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50000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5000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000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915220-1444-EAA1-9F7E-990A646C417B}"/>
              </a:ext>
            </a:extLst>
          </p:cNvPr>
          <p:cNvSpPr txBox="1"/>
          <p:nvPr/>
        </p:nvSpPr>
        <p:spPr>
          <a:xfrm>
            <a:off x="528087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6" name="yt_shape_1211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15" name="yt_image_12115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8" name="yt_shape_12118"/>
          <p:cNvSpPr txBox="1"/>
          <p:nvPr/>
        </p:nvSpPr>
        <p:spPr>
          <a:xfrm>
            <a:off x="540120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要做甲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乙两个形状相同的三角形框架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0e023"/>
              </a:rPr>
              <a:t>已知三角形框架甲的三边长分别为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三角形框架乙的一边长为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f042"/>
              </a:rPr>
              <a:t>那么符合条件的三角形框架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9" name="yt_table_121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904084"/>
              </p:ext>
            </p:extLst>
          </p:nvPr>
        </p:nvGraphicFramePr>
        <p:xfrm>
          <a:off x="540047" y="292173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sp>
        <p:nvSpPr>
          <p:cNvPr id="12121" name="yt_shape_12121"/>
          <p:cNvSpPr txBox="1"/>
          <p:nvPr/>
        </p:nvSpPr>
        <p:spPr>
          <a:xfrm>
            <a:off x="540119" y="34479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3051,isEnd"/>
              </a:rPr>
              <a:t>则图中所形成的三角形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相似的三角形是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22" name="yt_image_12122" title="H_64.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1073" y="4559701"/>
            <a:ext cx="2389852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5550FF-5AB5-C533-03F7-5D58D5F8A93C}"/>
              </a:ext>
            </a:extLst>
          </p:cNvPr>
          <p:cNvSpPr txBox="1"/>
          <p:nvPr/>
        </p:nvSpPr>
        <p:spPr>
          <a:xfrm>
            <a:off x="19741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BB9874-CE10-7A39-7C88-A8308EE46F93}"/>
              </a:ext>
            </a:extLst>
          </p:cNvPr>
          <p:cNvSpPr txBox="1"/>
          <p:nvPr/>
        </p:nvSpPr>
        <p:spPr>
          <a:xfrm>
            <a:off x="3802908" y="3876584"/>
            <a:ext cx="263156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" name="yt_shape_12124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（新考法）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的小正方形组成的网格中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6b02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的顶点都在格点上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个格点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31a"/>
              </a:rPr>
              <a:t>请按要求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完成下列各题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125" name="yt_shape_12125"/>
          <p:cNvSpPr txBox="1"/>
          <p:nvPr/>
        </p:nvSpPr>
        <p:spPr>
          <a:xfrm>
            <a:off x="540000" y="2323087"/>
            <a:ext cx="47801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26"/>
              <p:cNvSpPr txBox="1"/>
              <p:nvPr/>
            </p:nvSpPr>
            <p:spPr>
              <a:xfrm>
                <a:off x="540119" y="2954754"/>
                <a:ext cx="8337839" cy="1918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）证明：根据勾股定理，得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8faa5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126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54754"/>
                <a:ext cx="8337839" cy="1918987"/>
              </a:xfrm>
              <a:prstGeom prst="rect">
                <a:avLst/>
              </a:prstGeom>
              <a:blipFill>
                <a:blip r:embed="rId2"/>
                <a:stretch>
                  <a:fillRect l="-2268" t="-955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28" name="yt_image_121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3042" y="3412232"/>
            <a:ext cx="3119076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76F0DB-2E04-E60D-91D7-311B411FEEAE}"/>
                  </a:ext>
                </a:extLst>
              </p:cNvPr>
              <p:cNvSpPr txBox="1"/>
              <p:nvPr/>
            </p:nvSpPr>
            <p:spPr>
              <a:xfrm>
                <a:off x="450108" y="2907948"/>
                <a:ext cx="807650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）证明：根据勾股定理，得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8faa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C876F0DB-2E04-E60D-91D7-311B411FE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07948"/>
                <a:ext cx="8076502" cy="618694"/>
              </a:xfrm>
              <a:prstGeom prst="rect">
                <a:avLst/>
              </a:prstGeom>
              <a:blipFill>
                <a:blip r:embed="rId4"/>
                <a:stretch>
                  <a:fillRect l="-1208" t="-2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EC85E0D-EFBC-F57D-B163-8E13576094AB}"/>
              </a:ext>
            </a:extLst>
          </p:cNvPr>
          <p:cNvSpPr txBox="1"/>
          <p:nvPr/>
        </p:nvSpPr>
        <p:spPr>
          <a:xfrm>
            <a:off x="450108" y="343303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3C2A23-9AB5-F3E4-EFF8-D3FC8E5E53A8}"/>
              </a:ext>
            </a:extLst>
          </p:cNvPr>
          <p:cNvSpPr txBox="1"/>
          <p:nvPr/>
        </p:nvSpPr>
        <p:spPr>
          <a:xfrm>
            <a:off x="450108" y="3908518"/>
            <a:ext cx="276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616BA6-218B-3DDE-BA45-5932C5C6DAFD}"/>
              </a:ext>
            </a:extLst>
          </p:cNvPr>
          <p:cNvSpPr txBox="1"/>
          <p:nvPr/>
        </p:nvSpPr>
        <p:spPr>
          <a:xfrm>
            <a:off x="450108" y="4384006"/>
            <a:ext cx="3313811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131"/>
              <p:cNvSpPr txBox="1"/>
              <p:nvPr/>
            </p:nvSpPr>
            <p:spPr>
              <a:xfrm>
                <a:off x="540119" y="1442829"/>
                <a:ext cx="7956923" cy="2729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9993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2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2829"/>
                <a:ext cx="7956923" cy="2729273"/>
              </a:xfrm>
              <a:prstGeom prst="rect">
                <a:avLst/>
              </a:prstGeom>
              <a:blipFill>
                <a:blip r:embed="rId2"/>
                <a:stretch>
                  <a:fillRect l="-2375" t="-2013" r="-1456" b="-6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3" name="yt_image_121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8685" y="2144107"/>
            <a:ext cx="3119076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5" name="yt_shape_12135"/>
          <p:cNvSpPr txBox="1"/>
          <p:nvPr/>
        </p:nvSpPr>
        <p:spPr>
          <a:xfrm>
            <a:off x="540119" y="42222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9ea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1C4178-5CE3-2438-9014-F16ABA861023}"/>
              </a:ext>
            </a:extLst>
          </p:cNvPr>
          <p:cNvSpPr txBox="1"/>
          <p:nvPr/>
        </p:nvSpPr>
        <p:spPr>
          <a:xfrm>
            <a:off x="450108" y="1396023"/>
            <a:ext cx="48393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5D8540-B03B-A7E7-7972-EEE81FF41A4D}"/>
                  </a:ext>
                </a:extLst>
              </p:cNvPr>
              <p:cNvSpPr txBox="1"/>
              <p:nvPr/>
            </p:nvSpPr>
            <p:spPr>
              <a:xfrm>
                <a:off x="450108" y="2018218"/>
                <a:ext cx="816857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6999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5D8540-B03B-A7E7-7972-EEE81FF41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8218"/>
                <a:ext cx="8168577" cy="618694"/>
              </a:xfrm>
              <a:prstGeom prst="rect">
                <a:avLst/>
              </a:prstGeom>
              <a:blipFill>
                <a:blip r:embed="rId4"/>
                <a:stretch>
                  <a:fillRect l="-1194" t="-2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1CB0A2-2C70-E74F-C132-6F6394B6EA8B}"/>
                  </a:ext>
                </a:extLst>
              </p:cNvPr>
              <p:cNvSpPr txBox="1"/>
              <p:nvPr/>
            </p:nvSpPr>
            <p:spPr>
              <a:xfrm>
                <a:off x="450108" y="2396593"/>
                <a:ext cx="448894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1CB0A2-2C70-E74F-C132-6F6394B6E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96593"/>
                <a:ext cx="4488942" cy="615391"/>
              </a:xfrm>
              <a:prstGeom prst="rect">
                <a:avLst/>
              </a:prstGeom>
              <a:blipFill>
                <a:blip r:embed="rId5"/>
                <a:stretch>
                  <a:fillRect r="-203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EFB8BC-11A3-D165-5562-61D207244C18}"/>
                  </a:ext>
                </a:extLst>
              </p:cNvPr>
              <p:cNvSpPr txBox="1"/>
              <p:nvPr/>
            </p:nvSpPr>
            <p:spPr>
              <a:xfrm>
                <a:off x="450108" y="2918372"/>
                <a:ext cx="3171698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EFB8BC-11A3-D165-5562-61D207244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18372"/>
                <a:ext cx="3171698" cy="849770"/>
              </a:xfrm>
              <a:prstGeom prst="rect">
                <a:avLst/>
              </a:prstGeom>
              <a:blipFill>
                <a:blip r:embed="rId6"/>
                <a:stretch>
                  <a:fillRect l="-3077" r="-2885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B9BBEF2-0164-00FE-7453-14047EE4DE5C}"/>
              </a:ext>
            </a:extLst>
          </p:cNvPr>
          <p:cNvSpPr txBox="1"/>
          <p:nvPr/>
        </p:nvSpPr>
        <p:spPr>
          <a:xfrm>
            <a:off x="450108" y="3674530"/>
            <a:ext cx="285819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9FB5E5-EFA1-CBC6-7F77-1B9BF1F53476}"/>
              </a:ext>
            </a:extLst>
          </p:cNvPr>
          <p:cNvSpPr txBox="1"/>
          <p:nvPr/>
        </p:nvSpPr>
        <p:spPr>
          <a:xfrm>
            <a:off x="450108" y="5157192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130"/>
          <p:cNvSpPr txBox="1"/>
          <p:nvPr/>
        </p:nvSpPr>
        <p:spPr>
          <a:xfrm>
            <a:off x="540000" y="951026"/>
            <a:ext cx="69618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877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5" baseType="lpstr">
      <vt:lpstr>,isEnd</vt:lpstr>
      <vt:lpstr>_⨹_1_06b02</vt:lpstr>
      <vt:lpstr>_⨹_1_14515</vt:lpstr>
      <vt:lpstr>_⨹_1_23cb5,isEnd</vt:lpstr>
      <vt:lpstr>_⨹_1_355c9</vt:lpstr>
      <vt:lpstr>_⨹_1_3a32d</vt:lpstr>
      <vt:lpstr>_⨹_1_69993</vt:lpstr>
      <vt:lpstr>_⨹_1_74e72</vt:lpstr>
      <vt:lpstr>_⨹_1_8a583</vt:lpstr>
      <vt:lpstr>_⨹_1_8faa5</vt:lpstr>
      <vt:lpstr>_⨹_1_e9ead</vt:lpstr>
      <vt:lpstr>_⨹_1_f6a7b</vt:lpstr>
      <vt:lpstr>_⨹_10_73051,isEnd</vt:lpstr>
      <vt:lpstr>_⨹_12_4f042</vt:lpstr>
      <vt:lpstr>_⨹_15_0e023</vt:lpstr>
      <vt:lpstr>_⨹_4_7831a</vt:lpstr>
      <vt:lpstr>_⨹_4_c4dc5</vt:lpstr>
      <vt:lpstr>_⨹_6_6fe8a</vt:lpstr>
      <vt:lpstr>_⨹_8_3daa7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2024-04-26T08:46:26Z</dcterms:created>
  <dcterms:modified xsi:type="dcterms:W3CDTF">2024-04-28T02:50:37Z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