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3495" y="3009900"/>
            <a:ext cx="45243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1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1265" y="4130040"/>
            <a:ext cx="386397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495" y="4853305"/>
            <a:ext cx="335216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3495" y="5551805"/>
            <a:ext cx="679386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93495" y="6317615"/>
            <a:ext cx="436372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815" y="1109345"/>
            <a:ext cx="835152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815" y="2060575"/>
            <a:ext cx="5539105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3547745"/>
            <a:ext cx="5363845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1990" y="5048250"/>
            <a:ext cx="4544060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9" grpId="0" bldLvl="0" animBg="1"/>
      <p:bldP spid="4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684345"/>
            <a:ext cx="10800000" cy="536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013" y="5498904"/>
            <a:ext cx="542857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5300980"/>
            <a:ext cx="2644775" cy="1430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8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72210"/>
            <a:ext cx="4952365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4285" y="2591375"/>
            <a:ext cx="2247619" cy="4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3265" y="3314065"/>
            <a:ext cx="427101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077335"/>
            <a:ext cx="488950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34390" y="5506085"/>
            <a:ext cx="690753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653280"/>
            <a:ext cx="695388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1052830"/>
            <a:ext cx="4469130" cy="2417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5" grpId="0" bldLvl="0" animBg="1"/>
      <p:bldP spid="27" grpId="0" bldLvl="0" animBg="1"/>
      <p:bldP spid="32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2916517"/>
            <a:ext cx="428571" cy="39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2543979"/>
            <a:ext cx="371428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46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0021" y="3424363"/>
            <a:ext cx="392643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8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4761" y="2939959"/>
            <a:ext cx="742857" cy="43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2793000"/>
            <a:ext cx="333333" cy="38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8095" y="3279236"/>
            <a:ext cx="485714" cy="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3809" y="3403179"/>
            <a:ext cx="314285" cy="38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3"/>
          <a:stretch>
            <a:fillRect/>
          </a:stretch>
        </p:blipFill>
        <p:spPr>
          <a:xfrm>
            <a:off x="4871720" y="2996565"/>
            <a:ext cx="3173095" cy="2887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2455"/>
            <a:ext cx="10800000" cy="3916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3394147"/>
            <a:ext cx="1066666" cy="53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0000" y="3965844"/>
            <a:ext cx="1019047" cy="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619" y="4089712"/>
            <a:ext cx="571428" cy="38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13"/>
          <a:stretch>
            <a:fillRect/>
          </a:stretch>
        </p:blipFill>
        <p:spPr>
          <a:xfrm>
            <a:off x="2063115" y="4097020"/>
            <a:ext cx="4307205" cy="256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5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68770"/>
            <a:ext cx="10800000" cy="164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9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35050"/>
            <a:ext cx="8025130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449830"/>
            <a:ext cx="352171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174435"/>
            <a:ext cx="2038095" cy="4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886200"/>
            <a:ext cx="715708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725035"/>
            <a:ext cx="715708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5949315"/>
            <a:ext cx="715708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animBg="1"/>
      <p:bldP spid="17" grpId="0" bldLvl="0" animBg="1"/>
      <p:bldP spid="2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2024-04-26T11:57:09Z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