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5" r:id="rId5"/>
    <p:sldId id="364" r:id="rId6"/>
    <p:sldId id="362" r:id="rId7"/>
    <p:sldId id="361" r:id="rId8"/>
    <p:sldId id="360" r:id="rId9"/>
    <p:sldId id="358" r:id="rId10"/>
    <p:sldId id="357" r:id="rId11"/>
    <p:sldId id="356" r:id="rId12"/>
    <p:sldId id="353" r:id="rId13"/>
    <p:sldId id="351" r:id="rId14"/>
    <p:sldId id="350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0" r:id="rId32"/>
    <p:sldId id="329" r:id="rId33"/>
    <p:sldId id="328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5" y="2708725"/>
            <a:ext cx="10800000" cy="1233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747723"/>
            <a:ext cx="266666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149090"/>
            <a:ext cx="10325100" cy="203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/>
          <a:stretch>
            <a:fillRect/>
          </a:stretch>
        </p:blipFill>
        <p:spPr>
          <a:xfrm>
            <a:off x="8531225" y="4004945"/>
            <a:ext cx="3395980" cy="269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199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/>
          <a:stretch>
            <a:fillRect/>
          </a:stretch>
        </p:blipFill>
        <p:spPr>
          <a:xfrm>
            <a:off x="9825355" y="4791710"/>
            <a:ext cx="2640330" cy="207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205805"/>
            <a:ext cx="10800000" cy="3172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52132" y="4273483"/>
            <a:ext cx="266666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6190" y="3916995"/>
            <a:ext cx="219047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8571" y="1842489"/>
            <a:ext cx="238094" cy="27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04" y="2186858"/>
            <a:ext cx="371428" cy="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2272951"/>
            <a:ext cx="238094" cy="28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4584065" y="2204720"/>
            <a:ext cx="3359785" cy="341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807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5045" y="2168525"/>
            <a:ext cx="59118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3962748"/>
            <a:ext cx="247619" cy="28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9"/>
          <a:stretch>
            <a:fillRect/>
          </a:stretch>
        </p:blipFill>
        <p:spPr>
          <a:xfrm>
            <a:off x="3648075" y="4248785"/>
            <a:ext cx="5416550" cy="249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3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3097408"/>
            <a:ext cx="266666" cy="2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1904" y="3450054"/>
            <a:ext cx="380952" cy="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9047" y="3545364"/>
            <a:ext cx="247619" cy="2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1"/>
          <a:stretch>
            <a:fillRect/>
          </a:stretch>
        </p:blipFill>
        <p:spPr>
          <a:xfrm>
            <a:off x="720090" y="1053015"/>
            <a:ext cx="10800080" cy="360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802182"/>
            <a:ext cx="6819047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740" y="3366770"/>
            <a:ext cx="3515360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8990" y="3644900"/>
            <a:ext cx="3091180" cy="3035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863"/>
            <a:ext cx="4085714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10713"/>
            <a:ext cx="3571428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01215"/>
            <a:ext cx="599694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668879"/>
            <a:ext cx="1628571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02940"/>
            <a:ext cx="373316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770630"/>
            <a:ext cx="259080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556760"/>
            <a:ext cx="5500370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026160"/>
            <a:ext cx="3810635" cy="374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  <p:bldP spid="12" grpId="0" bldLvl="0" animBg="1"/>
      <p:bldP spid="16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3809" y="1716358"/>
            <a:ext cx="2904761" cy="38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6" t="18357" b="17385"/>
          <a:stretch>
            <a:fillRect/>
          </a:stretch>
        </p:blipFill>
        <p:spPr>
          <a:xfrm>
            <a:off x="3215640" y="4436745"/>
            <a:ext cx="6695440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185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7139" y="2384523"/>
            <a:ext cx="266666" cy="28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621093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649067"/>
            <a:ext cx="3295238" cy="32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73556"/>
            <a:ext cx="3323809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649855"/>
            <a:ext cx="390017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241606"/>
            <a:ext cx="3285714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775631"/>
            <a:ext cx="6761904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b="39361"/>
          <a:stretch>
            <a:fillRect/>
          </a:stretch>
        </p:blipFill>
        <p:spPr>
          <a:xfrm>
            <a:off x="4655820" y="4076700"/>
            <a:ext cx="4055745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276"/>
            <a:ext cx="1742857" cy="2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2380" y="1172209"/>
            <a:ext cx="3304761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25168"/>
            <a:ext cx="3438095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59330"/>
            <a:ext cx="191008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83416"/>
            <a:ext cx="2904761" cy="2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317240"/>
            <a:ext cx="185801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090" y="3889375"/>
            <a:ext cx="200977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442293"/>
            <a:ext cx="2923809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96605"/>
            <a:ext cx="10800000" cy="1903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551180" y="5085080"/>
            <a:ext cx="346329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14470" y="5010785"/>
            <a:ext cx="177673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56605" y="5012690"/>
            <a:ext cx="171132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5876925"/>
            <a:ext cx="192913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9695" y="5868035"/>
            <a:ext cx="192913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52700" y="2254885"/>
            <a:ext cx="489585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9695" y="3357245"/>
            <a:ext cx="24536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15865" y="3284855"/>
            <a:ext cx="245364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1" grpId="0" bldLvl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86652"/>
            <a:ext cx="3466666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91774"/>
            <a:ext cx="4685714" cy="29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54079"/>
            <a:ext cx="228571" cy="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54079"/>
            <a:ext cx="1742857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0952" y="2880172"/>
            <a:ext cx="5028571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462165"/>
            <a:ext cx="3466666" cy="35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091862"/>
            <a:ext cx="3561904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265" y="4707255"/>
            <a:ext cx="615251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21463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041484"/>
            <a:ext cx="3857142" cy="30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576195"/>
            <a:ext cx="724090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110969"/>
            <a:ext cx="2838095" cy="2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645712"/>
            <a:ext cx="2838095" cy="2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4" grpId="0" bldLvl="0" animBg="1"/>
      <p:bldP spid="17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320"/>
            <a:ext cx="10800000" cy="3558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4076700"/>
            <a:ext cx="3945890" cy="26568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7720"/>
            <a:ext cx="3933333" cy="3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534160"/>
            <a:ext cx="291401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19692"/>
            <a:ext cx="1780952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463800"/>
            <a:ext cx="5026025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771900"/>
            <a:ext cx="509841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5057999"/>
            <a:ext cx="4676190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1057910"/>
            <a:ext cx="4547870" cy="306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10" grpId="0" bldLvl="0" animBg="1"/>
      <p:bldP spid="19" grpId="0" bldLvl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010"/>
            <a:ext cx="936879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45105"/>
            <a:ext cx="7009523" cy="35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31658"/>
            <a:ext cx="7266666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18210"/>
            <a:ext cx="3066666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403600"/>
            <a:ext cx="991806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206240"/>
            <a:ext cx="975233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785" y="4436745"/>
            <a:ext cx="15621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12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276925"/>
            <a:ext cx="10800000" cy="2740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b="62236"/>
          <a:stretch>
            <a:fillRect/>
          </a:stretch>
        </p:blipFill>
        <p:spPr>
          <a:xfrm>
            <a:off x="8928100" y="4509135"/>
            <a:ext cx="3263900" cy="152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82054"/>
            <a:ext cx="295238" cy="28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39825"/>
            <a:ext cx="616839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355" y="1898650"/>
            <a:ext cx="27914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580640"/>
            <a:ext cx="75660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367405"/>
            <a:ext cx="596201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744335" y="3365500"/>
            <a:ext cx="31311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4149090"/>
            <a:ext cx="280289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20" grpId="0" bldLvl="0" animBg="1"/>
      <p:bldP spid="28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4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08050"/>
            <a:ext cx="680085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06219"/>
            <a:ext cx="3933333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348865"/>
            <a:ext cx="8368665" cy="233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221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522670"/>
            <a:ext cx="10800000" cy="4400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805" y="3660140"/>
            <a:ext cx="676910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4656322"/>
            <a:ext cx="4361904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010" y="5106670"/>
            <a:ext cx="409321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719" y="5580270"/>
            <a:ext cx="3038095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5215" y="5961380"/>
            <a:ext cx="32340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719" y="6513743"/>
            <a:ext cx="3038095" cy="2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19653"/>
            <a:ext cx="7219047" cy="3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543685"/>
            <a:ext cx="62223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48957"/>
            <a:ext cx="3085714" cy="29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544549"/>
            <a:ext cx="3704761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30609"/>
            <a:ext cx="3238095" cy="3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532505"/>
            <a:ext cx="236347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4441138"/>
            <a:ext cx="4952380" cy="3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72130" y="3531235"/>
            <a:ext cx="671195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0" b="38499"/>
          <a:stretch>
            <a:fillRect/>
          </a:stretch>
        </p:blipFill>
        <p:spPr>
          <a:xfrm>
            <a:off x="8976360" y="646430"/>
            <a:ext cx="3888105" cy="270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5" grpId="0" bldLvl="0" animBg="1"/>
      <p:bldP spid="26" grpId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43635"/>
            <a:ext cx="551624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21840"/>
            <a:ext cx="714756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933700"/>
            <a:ext cx="278130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0" b="38499"/>
          <a:stretch>
            <a:fillRect/>
          </a:stretch>
        </p:blipFill>
        <p:spPr>
          <a:xfrm>
            <a:off x="8543925" y="972185"/>
            <a:ext cx="3888105" cy="270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857764"/>
            <a:ext cx="295238" cy="2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0"/>
          <a:stretch>
            <a:fillRect/>
          </a:stretch>
        </p:blipFill>
        <p:spPr>
          <a:xfrm>
            <a:off x="4871720" y="2996565"/>
            <a:ext cx="3096350" cy="310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5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15053"/>
            <a:ext cx="285714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0" r="42892"/>
          <a:stretch>
            <a:fillRect/>
          </a:stretch>
        </p:blipFill>
        <p:spPr>
          <a:xfrm>
            <a:off x="8472170" y="1988820"/>
            <a:ext cx="3096170" cy="310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183059"/>
            <a:ext cx="266666" cy="28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7"/>
          <a:stretch>
            <a:fillRect/>
          </a:stretch>
        </p:blipFill>
        <p:spPr>
          <a:xfrm>
            <a:off x="3647350" y="3644900"/>
            <a:ext cx="4416515" cy="310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490686"/>
            <a:ext cx="285715" cy="2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/>
          <a:stretch>
            <a:fillRect/>
          </a:stretch>
        </p:blipFill>
        <p:spPr>
          <a:xfrm>
            <a:off x="4007485" y="3213100"/>
            <a:ext cx="3071585" cy="353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709217"/>
            <a:ext cx="285715" cy="28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9" r="39558"/>
          <a:stretch>
            <a:fillRect/>
          </a:stretch>
        </p:blipFill>
        <p:spPr>
          <a:xfrm>
            <a:off x="9048115" y="3068955"/>
            <a:ext cx="2952025" cy="353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479606"/>
            <a:ext cx="266666" cy="28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1"/>
          <a:stretch>
            <a:fillRect/>
          </a:stretch>
        </p:blipFill>
        <p:spPr>
          <a:xfrm>
            <a:off x="4151540" y="2564765"/>
            <a:ext cx="4056470" cy="353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