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9" r:id="rId4"/>
    <p:sldId id="356" r:id="rId5"/>
    <p:sldId id="355" r:id="rId6"/>
    <p:sldId id="354" r:id="rId7"/>
    <p:sldId id="353" r:id="rId8"/>
    <p:sldId id="350" r:id="rId9"/>
    <p:sldId id="349" r:id="rId10"/>
    <p:sldId id="348" r:id="rId11"/>
    <p:sldId id="347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5" r:id="rId21"/>
    <p:sldId id="334" r:id="rId22"/>
    <p:sldId id="333" r:id="rId23"/>
    <p:sldId id="332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50" y="2636335"/>
            <a:ext cx="10800000" cy="1168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5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2702244"/>
            <a:ext cx="1619047" cy="39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2636520"/>
            <a:ext cx="3362960" cy="3100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3158791"/>
            <a:ext cx="504761" cy="40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1428" y="3578960"/>
            <a:ext cx="457142" cy="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6190" y="3674453"/>
            <a:ext cx="247619" cy="27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520" y="3068955"/>
            <a:ext cx="2915285" cy="2988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01115" y="3792220"/>
            <a:ext cx="674941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01115" y="4869180"/>
            <a:ext cx="674941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689355"/>
            <a:ext cx="6571428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3424002"/>
            <a:ext cx="2152380" cy="3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4158648"/>
            <a:ext cx="1733333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2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5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6902" y="4203035"/>
            <a:ext cx="392312" cy="30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1110" y="5894070"/>
            <a:ext cx="311531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68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13280" y="1130935"/>
            <a:ext cx="51498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440940"/>
            <a:ext cx="5342255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09140" y="3676650"/>
            <a:ext cx="2634615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99590" y="4743450"/>
            <a:ext cx="288925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850" y="5931535"/>
            <a:ext cx="267525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19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4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0771" y="2837587"/>
            <a:ext cx="3396673" cy="78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0771" y="3855886"/>
            <a:ext cx="2471721" cy="27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0771" y="4368923"/>
            <a:ext cx="2471721" cy="2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8544" y="4881959"/>
            <a:ext cx="4018490" cy="2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4089" y="5394995"/>
            <a:ext cx="3412219" cy="26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4089" y="5954672"/>
            <a:ext cx="1756632" cy="28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90676" y="5954672"/>
            <a:ext cx="3552128" cy="28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20531" y="5954672"/>
            <a:ext cx="2347358" cy="28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5226" y="6522121"/>
            <a:ext cx="1119270" cy="21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1115" y="2649855"/>
            <a:ext cx="504761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3317234"/>
            <a:ext cx="4095238" cy="29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00946" y="3980809"/>
            <a:ext cx="4095238" cy="29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82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653990"/>
            <a:ext cx="10800000" cy="3208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7765" y="3067287"/>
            <a:ext cx="333333" cy="286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3518535"/>
            <a:ext cx="714311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6830" y="4516120"/>
            <a:ext cx="457898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76830" y="5673090"/>
            <a:ext cx="324866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7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93800"/>
            <a:ext cx="330454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164715"/>
            <a:ext cx="4853305" cy="126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3429000"/>
            <a:ext cx="4853305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7760" y="4580890"/>
            <a:ext cx="4853305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2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1895" y="4568190"/>
            <a:ext cx="639381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217" y="5162476"/>
            <a:ext cx="2024998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217" y="5726285"/>
            <a:ext cx="6227251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153" y="6366285"/>
            <a:ext cx="2040224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4840605"/>
            <a:ext cx="75368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264"/>
            <a:ext cx="5076190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59243"/>
            <a:ext cx="3780952" cy="35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74761"/>
            <a:ext cx="5923809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242579"/>
            <a:ext cx="1685714" cy="27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834074"/>
            <a:ext cx="4657142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530512"/>
            <a:ext cx="6723809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5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5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519" y="4240023"/>
            <a:ext cx="8801271" cy="38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519" y="4964335"/>
            <a:ext cx="508594" cy="30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519" y="5602419"/>
            <a:ext cx="8792650" cy="38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519" y="6326730"/>
            <a:ext cx="1137872" cy="31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6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8230"/>
            <a:ext cx="1008951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6900" y="2411095"/>
            <a:ext cx="512445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53415" y="3429000"/>
            <a:ext cx="10321925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4652645"/>
            <a:ext cx="10321925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3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191273"/>
            <a:ext cx="323809" cy="28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2640385"/>
            <a:ext cx="295238" cy="28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219752"/>
            <a:ext cx="285714" cy="2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2658620"/>
            <a:ext cx="285714" cy="2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487238"/>
            <a:ext cx="333333" cy="28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2857" y="3252409"/>
            <a:ext cx="285715" cy="29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7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373465"/>
            <a:ext cx="266666" cy="27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780480"/>
            <a:ext cx="10800000" cy="960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72325"/>
            <a:ext cx="10800000" cy="2657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238092" y="5015516"/>
            <a:ext cx="295238" cy="28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867477"/>
            <a:ext cx="266666" cy="28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2221571"/>
            <a:ext cx="457142" cy="2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3" y="2154800"/>
            <a:ext cx="676190" cy="41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2380" y="3871769"/>
            <a:ext cx="247619" cy="2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6190" y="1908304"/>
            <a:ext cx="790476" cy="39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2024-04-26T07:14:58Z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