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11" r:id="rId6"/>
    <p:sldId id="314" r:id="rId7"/>
    <p:sldId id="317" r:id="rId8"/>
    <p:sldId id="327" r:id="rId9"/>
    <p:sldId id="318" r:id="rId10"/>
    <p:sldId id="319" r:id="rId11"/>
    <p:sldId id="322" r:id="rId12"/>
    <p:sldId id="324" r:id="rId13"/>
    <p:sldId id="326" r:id="rId14"/>
    <p:sldId id="328" r:id="rId15"/>
    <p:sldId id="329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9" name="yt_shape_10599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98" name="yt_image_10598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01" name="yt_shape_10601"/>
          <p:cNvSpPr txBox="1"/>
          <p:nvPr/>
        </p:nvSpPr>
        <p:spPr>
          <a:xfrm>
            <a:off x="540000" y="1482165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02" name="yt_shape_10602"/>
              <p:cNvSpPr txBox="1"/>
              <p:nvPr/>
            </p:nvSpPr>
            <p:spPr>
              <a:xfrm>
                <a:off x="540000" y="1971599"/>
                <a:ext cx="7282186" cy="976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是二次根式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则下列说法正确的是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602" name="yt_shape_10602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7282186" cy="976999"/>
              </a:xfrm>
              <a:prstGeom prst="rect">
                <a:avLst/>
              </a:prstGeom>
              <a:blipFill>
                <a:blip r:embed="rId3"/>
                <a:stretch>
                  <a:fillRect l="-2596" r="-15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04" name="yt_table_1060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443835"/>
              </p:ext>
            </p:extLst>
          </p:nvPr>
        </p:nvGraphicFramePr>
        <p:xfrm>
          <a:off x="540047" y="2999386"/>
          <a:ext cx="4545013" cy="1901952"/>
        </p:xfrm>
        <a:graphic>
          <a:graphicData uri="http://schemas.openxmlformats.org/drawingml/2006/table">
            <a:tbl>
              <a:tblPr/>
              <a:tblGrid>
                <a:gridCol w="4545013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</a:tbl>
          </a:graphicData>
        </a:graphic>
      </p:graphicFrame>
      <p:pic>
        <p:nvPicPr>
          <p:cNvPr id="3" name="yt_shape_1714121328596" title="H_25.973701">
            <a:extLst>
              <a:ext uri="{FF2B5EF4-FFF2-40B4-BE49-F238E27FC236}">
                <a16:creationId xmlns:a16="http://schemas.microsoft.com/office/drawing/2014/main" id="{EE07A5AB-FB69-B22A-FCBE-EDC30622D8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310EFB-D8BE-ED4B-F535-910F0FB60C82}"/>
              </a:ext>
            </a:extLst>
          </p:cNvPr>
          <p:cNvSpPr txBox="1"/>
          <p:nvPr/>
        </p:nvSpPr>
        <p:spPr>
          <a:xfrm>
            <a:off x="6831485" y="2007798"/>
            <a:ext cx="400748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60" name="yt_shape_10660"/>
              <p:cNvSpPr txBox="1"/>
              <p:nvPr/>
            </p:nvSpPr>
            <p:spPr>
              <a:xfrm>
                <a:off x="540120" y="900000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（洛阳实验中学月考）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74020"/>
                  </a:rPr>
                  <a:t>的值可以是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660" name="yt_shape_10660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62" name="yt_table_10662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5100025"/>
                  </p:ext>
                </p:extLst>
              </p:nvPr>
            </p:nvGraphicFramePr>
            <p:xfrm>
              <a:off x="540047" y="1906178"/>
              <a:ext cx="7624128" cy="67386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1262063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75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662" name="yt_table_10662" descr="{&quot;rangeId&quot;:20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5100025"/>
                  </p:ext>
                </p:extLst>
              </p:nvPr>
            </p:nvGraphicFramePr>
            <p:xfrm>
              <a:off x="540047" y="1906178"/>
              <a:ext cx="7624128" cy="63500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1262063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793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75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663" name="yt_shape_10663"/>
              <p:cNvSpPr txBox="1"/>
              <p:nvPr/>
            </p:nvSpPr>
            <p:spPr>
              <a:xfrm>
                <a:off x="540120" y="2591826"/>
                <a:ext cx="11492915" cy="9667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则化简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2000" u="sng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</a:t>
                </a:r>
                <a:r>
                  <a:rPr sz="1200" u="sng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663" name="yt_shape_106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591826"/>
                <a:ext cx="11492915" cy="966740"/>
              </a:xfrm>
              <a:prstGeom prst="rect">
                <a:avLst/>
              </a:prstGeom>
              <a:blipFill>
                <a:blip r:embed="rId4"/>
                <a:stretch>
                  <a:fillRect l="-1645" t="-6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64FB6F7-C0DC-D894-4EE3-2F6BAF79837F}"/>
              </a:ext>
            </a:extLst>
          </p:cNvPr>
          <p:cNvSpPr txBox="1"/>
          <p:nvPr/>
        </p:nvSpPr>
        <p:spPr>
          <a:xfrm>
            <a:off x="1059709" y="1374974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08E4CE-0A5B-CB8D-5FC5-12A3815DD1C8}"/>
              </a:ext>
            </a:extLst>
          </p:cNvPr>
          <p:cNvSpPr txBox="1"/>
          <p:nvPr/>
        </p:nvSpPr>
        <p:spPr>
          <a:xfrm>
            <a:off x="10272464" y="2737507"/>
            <a:ext cx="884936" cy="6266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935f1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D2451A-7370-6108-F606-0F897B264556}"/>
              </a:ext>
            </a:extLst>
          </p:cNvPr>
          <p:cNvSpPr txBox="1"/>
          <p:nvPr/>
        </p:nvSpPr>
        <p:spPr>
          <a:xfrm>
            <a:off x="10927768" y="2564904"/>
            <a:ext cx="667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6" name="yt_shape_10666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65" name="yt_image_10665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68" name="yt_shape_10668"/>
              <p:cNvSpPr txBox="1"/>
              <p:nvPr/>
            </p:nvSpPr>
            <p:spPr>
              <a:xfrm>
                <a:off x="540119" y="1482165"/>
                <a:ext cx="11492915" cy="45723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（跨学科）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交警通常根据刹车后汽车滑行的距离来测算车辆行驶的速度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5573"/>
                  </a:rPr>
                  <a:t>所用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的经验公式是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𝑑𝑓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表示车速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表示刹车距离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2cfd"/>
                  </a:rPr>
                  <a:t>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表示摩擦系数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在一次交通事故中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6890c"/>
                  </a:rPr>
                  <a:t>而发生交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通事故的路段限速为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肇事汽车是否违规超速行驶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418e"/>
                  </a:rPr>
                  <a:t>参考数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解：肇事汽车超速行驶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1.44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𝑑𝑓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38.4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84.48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所以肇事汽车违规超速行驶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668" name="yt_shape_10668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572342"/>
              </a:xfrm>
              <a:prstGeom prst="rect">
                <a:avLst/>
              </a:prstGeom>
              <a:blipFill>
                <a:blip r:embed="rId3"/>
                <a:stretch>
                  <a:fillRect l="-1645" t="-1067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543ECF7-C797-3BBF-CE51-AB95C7D1B93C}"/>
              </a:ext>
            </a:extLst>
          </p:cNvPr>
          <p:cNvSpPr txBox="1"/>
          <p:nvPr/>
        </p:nvSpPr>
        <p:spPr>
          <a:xfrm>
            <a:off x="450108" y="3962723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解：肇事汽车超速行驶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827E806-69D2-CE99-0CAF-667642B223BD}"/>
                  </a:ext>
                </a:extLst>
              </p:cNvPr>
              <p:cNvSpPr txBox="1"/>
              <p:nvPr/>
            </p:nvSpPr>
            <p:spPr>
              <a:xfrm>
                <a:off x="450108" y="4438211"/>
                <a:ext cx="5330317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1.44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𝑑𝑓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3, 'hasSerialNum': 1}">
                <a:extLst>
                  <a:ext uri="{FF2B5EF4-FFF2-40B4-BE49-F238E27FC236}">
                    <a16:creationId xmlns:a16="http://schemas.microsoft.com/office/drawing/2014/main" id="{E827E806-69D2-CE99-0CAF-667642B223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38211"/>
                <a:ext cx="5330317" cy="669430"/>
              </a:xfrm>
              <a:prstGeom prst="rect">
                <a:avLst/>
              </a:prstGeom>
              <a:blipFill>
                <a:blip r:embed="rId4"/>
                <a:stretch>
                  <a:fillRect l="-1831" r="-1831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3DCD6EB-3039-67AC-8A23-D3EB9BD362F4}"/>
                  </a:ext>
                </a:extLst>
              </p:cNvPr>
              <p:cNvSpPr txBox="1"/>
              <p:nvPr/>
            </p:nvSpPr>
            <p:spPr>
              <a:xfrm>
                <a:off x="450108" y="5014029"/>
                <a:ext cx="10853675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38.4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84.48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km/h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km/h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3, 'hasSerialNum': 1}">
                <a:extLst>
                  <a:ext uri="{FF2B5EF4-FFF2-40B4-BE49-F238E27FC236}">
                    <a16:creationId xmlns:a16="http://schemas.microsoft.com/office/drawing/2014/main" id="{E3DCD6EB-3039-67AC-8A23-D3EB9BD362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14029"/>
                <a:ext cx="10853675" cy="618693"/>
              </a:xfrm>
              <a:prstGeom prst="rect">
                <a:avLst/>
              </a:prstGeom>
              <a:blipFill>
                <a:blip r:embed="rId5"/>
                <a:stretch>
                  <a:fillRect l="-899" r="-674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0FEC8B3-D60D-CCAB-41E4-0C13911CEC6C}"/>
              </a:ext>
            </a:extLst>
          </p:cNvPr>
          <p:cNvSpPr txBox="1"/>
          <p:nvPr/>
        </p:nvSpPr>
        <p:spPr>
          <a:xfrm>
            <a:off x="450108" y="5539110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所以肇事汽车违规超速行驶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72" name="yt_shape_10672"/>
              <p:cNvSpPr txBox="1"/>
              <p:nvPr/>
            </p:nvSpPr>
            <p:spPr>
              <a:xfrm>
                <a:off x="540000" y="900000"/>
                <a:ext cx="2616101" cy="3823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</a:p>
            </p:txBody>
          </p:sp>
        </mc:Choice>
        <mc:Fallback xmlns="">
          <p:sp>
            <p:nvSpPr>
              <p:cNvPr id="10672" name="yt_shape_10672" descr="{&quot;rangeId&quot;:2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616101" cy="3823162"/>
              </a:xfrm>
              <a:prstGeom prst="rect">
                <a:avLst/>
              </a:prstGeom>
              <a:blipFill>
                <a:blip r:embed="rId2"/>
                <a:stretch>
                  <a:fillRect l="-7226" t="-1435" r="-6061" b="-38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80" name="yt_shape_10680"/>
              <p:cNvSpPr txBox="1"/>
              <p:nvPr/>
            </p:nvSpPr>
            <p:spPr>
              <a:xfrm>
                <a:off x="540120" y="900000"/>
                <a:ext cx="11492915" cy="14007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你能发现上述式子有什么规律吗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将发现的规律用含字母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53bf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代数式表示出来是</a:t>
                </a:r>
                <a:r>
                  <a:rPr sz="4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80" name="yt_shape_106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400768"/>
              </a:xfrm>
              <a:prstGeom prst="rect">
                <a:avLst/>
              </a:prstGeom>
              <a:blipFill>
                <a:blip r:embed="rId2"/>
                <a:stretch>
                  <a:fillRect l="-1645" t="-3930" b="-4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683" name="yt_shape_10683"/>
              <p:cNvSpPr txBox="1"/>
              <p:nvPr/>
            </p:nvSpPr>
            <p:spPr>
              <a:xfrm>
                <a:off x="540000" y="2355013"/>
                <a:ext cx="6463308" cy="14007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请你运用所发现的规律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683" name="yt_shape_106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55013"/>
                <a:ext cx="6463308" cy="1400768"/>
              </a:xfrm>
              <a:prstGeom prst="rect">
                <a:avLst/>
              </a:prstGeom>
              <a:blipFill>
                <a:blip r:embed="rId3"/>
                <a:stretch>
                  <a:fillRect l="-2925" t="-3478" r="-1887" b="-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0AEFFEF-5202-3A07-A46C-971DEEC99E4D}"/>
                  </a:ext>
                </a:extLst>
              </p:cNvPr>
              <p:cNvSpPr txBox="1"/>
              <p:nvPr/>
            </p:nvSpPr>
            <p:spPr>
              <a:xfrm>
                <a:off x="3240934" y="1124744"/>
                <a:ext cx="4112260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0AEFFEF-5202-3A07-A46C-971DEEC99E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0934" y="1124744"/>
                <a:ext cx="4112260" cy="100534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C69C03-3B1B-69EE-F79C-B83CD5AD2EE4}"/>
                  </a:ext>
                </a:extLst>
              </p:cNvPr>
              <p:cNvSpPr txBox="1"/>
              <p:nvPr/>
            </p:nvSpPr>
            <p:spPr>
              <a:xfrm>
                <a:off x="449989" y="2783695"/>
                <a:ext cx="3930586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C69C03-3B1B-69EE-F79C-B83CD5AD2E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3695"/>
                <a:ext cx="3930586" cy="1005345"/>
              </a:xfrm>
              <a:prstGeom prst="rect">
                <a:avLst/>
              </a:prstGeom>
              <a:blipFill>
                <a:blip r:embed="rId5"/>
                <a:stretch>
                  <a:fillRect l="-2481" r="-2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86" name="yt_shape_10686"/>
              <p:cNvSpPr txBox="1"/>
              <p:nvPr/>
            </p:nvSpPr>
            <p:spPr>
              <a:xfrm>
                <a:off x="540000" y="900000"/>
                <a:ext cx="3924151" cy="38396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请你验证所发现的规律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）左边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右边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86" name="yt_shape_10686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924151" cy="3839641"/>
              </a:xfrm>
              <a:prstGeom prst="rect">
                <a:avLst/>
              </a:prstGeom>
              <a:blipFill>
                <a:blip r:embed="rId2"/>
                <a:stretch>
                  <a:fillRect l="-4821" t="-1429" r="-3888" b="-3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683522-C8D1-DDF8-829C-51550AD5BE0F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3786378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）左边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4E683522-C8D1-DDF8-829C-51550AD5BE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3786378" cy="1061162"/>
              </a:xfrm>
              <a:prstGeom prst="rect">
                <a:avLst/>
              </a:prstGeom>
              <a:blipFill>
                <a:blip r:embed="rId3"/>
                <a:stretch>
                  <a:fillRect l="-2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C1D911-A2A4-89C8-7CCC-0F101798D0EA}"/>
                  </a:ext>
                </a:extLst>
              </p:cNvPr>
              <p:cNvSpPr txBox="1"/>
              <p:nvPr/>
            </p:nvSpPr>
            <p:spPr>
              <a:xfrm>
                <a:off x="2424190" y="2296232"/>
                <a:ext cx="1975994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zh-CN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C1D911-A2A4-89C8-7CCC-0F101798D0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4190" y="2296232"/>
                <a:ext cx="1975994" cy="1061161"/>
              </a:xfrm>
              <a:prstGeom prst="rect">
                <a:avLst/>
              </a:prstGeom>
              <a:blipFill>
                <a:blip r:embed="rId4"/>
                <a:stretch>
                  <a:fillRect l="-49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9341ED-2905-22C2-72BE-E0A4D535E44C}"/>
                  </a:ext>
                </a:extLst>
              </p:cNvPr>
              <p:cNvSpPr txBox="1"/>
              <p:nvPr/>
            </p:nvSpPr>
            <p:spPr>
              <a:xfrm>
                <a:off x="2424190" y="3263781"/>
                <a:ext cx="2663698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9341ED-2905-22C2-72BE-E0A4D535E4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4190" y="3263781"/>
                <a:ext cx="2663698" cy="1061162"/>
              </a:xfrm>
              <a:prstGeom prst="rect">
                <a:avLst/>
              </a:prstGeom>
              <a:blipFill>
                <a:blip r:embed="rId5"/>
                <a:stretch>
                  <a:fillRect l="-36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E56AC69-23DD-30C8-155F-0CF3B47A5D3F}"/>
              </a:ext>
            </a:extLst>
          </p:cNvPr>
          <p:cNvSpPr txBox="1"/>
          <p:nvPr/>
        </p:nvSpPr>
        <p:spPr>
          <a:xfrm>
            <a:off x="2424190" y="4231331"/>
            <a:ext cx="11706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06" name="yt_shape_10606"/>
              <p:cNvSpPr txBox="1"/>
              <p:nvPr/>
            </p:nvSpPr>
            <p:spPr>
              <a:xfrm>
                <a:off x="540119" y="900000"/>
                <a:ext cx="11492915" cy="10168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的图象经过第二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则化简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e45ca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606" name="yt_shape_10606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016881"/>
              </a:xfrm>
              <a:prstGeom prst="rect">
                <a:avLst/>
              </a:prstGeom>
              <a:blipFill>
                <a:blip r:embed="rId2"/>
                <a:stretch>
                  <a:fillRect l="-1645" t="-1205" b="-18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08" name="yt_table_106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647470"/>
              </p:ext>
            </p:extLst>
          </p:nvPr>
        </p:nvGraphicFramePr>
        <p:xfrm>
          <a:off x="540047" y="1967669"/>
          <a:ext cx="4737418" cy="950976"/>
        </p:xfrm>
        <a:graphic>
          <a:graphicData uri="http://schemas.openxmlformats.org/drawingml/2006/table">
            <a:tbl>
              <a:tblPr/>
              <a:tblGrid>
                <a:gridCol w="2864168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  <a:gridCol w="1873250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10" name="yt_shape_10610"/>
              <p:cNvSpPr txBox="1"/>
              <p:nvPr/>
            </p:nvSpPr>
            <p:spPr>
              <a:xfrm>
                <a:off x="540000" y="2969223"/>
                <a:ext cx="9681818" cy="708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（广州市中考）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应满足的条件是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610" name="yt_shape_106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69223"/>
                <a:ext cx="9681818" cy="708977"/>
              </a:xfrm>
              <a:prstGeom prst="rect">
                <a:avLst/>
              </a:prstGeom>
              <a:blipFill>
                <a:blip r:embed="rId3"/>
                <a:stretch>
                  <a:fillRect l="-1952" r="-945" b="-11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B2EBAD0-D561-612F-1932-7B33AFAB06FD}"/>
              </a:ext>
            </a:extLst>
          </p:cNvPr>
          <p:cNvSpPr txBox="1"/>
          <p:nvPr/>
        </p:nvSpPr>
        <p:spPr>
          <a:xfrm>
            <a:off x="3457341" y="1386213"/>
            <a:ext cx="400748" cy="56764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1A6D61-D91F-43BF-6E38-41DD994EE58D}"/>
              </a:ext>
            </a:extLst>
          </p:cNvPr>
          <p:cNvSpPr txBox="1"/>
          <p:nvPr/>
        </p:nvSpPr>
        <p:spPr>
          <a:xfrm>
            <a:off x="8859783" y="2922417"/>
            <a:ext cx="1124649" cy="79573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2" name="yt_shape_10612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二次根式的性质</a:t>
            </a:r>
          </a:p>
        </p:txBody>
      </p:sp>
      <p:sp>
        <p:nvSpPr>
          <p:cNvPr id="10613" name="yt_shape_10613"/>
          <p:cNvSpPr txBox="1"/>
          <p:nvPr/>
        </p:nvSpPr>
        <p:spPr>
          <a:xfrm>
            <a:off x="540000" y="1389434"/>
            <a:ext cx="63783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（杭州市中考）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14" name="yt_table_10614" title="H_81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8620068"/>
                  </p:ext>
                </p:extLst>
              </p:nvPr>
            </p:nvGraphicFramePr>
            <p:xfrm>
              <a:off x="540047" y="1868737"/>
              <a:ext cx="6965888" cy="1151636"/>
            </p:xfrm>
            <a:graphic>
              <a:graphicData uri="http://schemas.openxmlformats.org/drawingml/2006/table">
                <a:tbl>
                  <a:tblPr/>
                  <a:tblGrid>
                    <a:gridCol w="4032886">
                      <a:extLst>
                        <a:ext uri="{9D8B030D-6E8A-4147-A177-3AD203B41FA5}">
                          <a16:colId xmlns:a16="http://schemas.microsoft.com/office/drawing/2014/main" val="10120"/>
                        </a:ext>
                      </a:extLst>
                    </a:gridCol>
                    <a:gridCol w="2933002">
                      <a:extLst>
                        <a:ext uri="{9D8B030D-6E8A-4147-A177-3AD203B41FA5}">
                          <a16:colId xmlns:a16="http://schemas.microsoft.com/office/drawing/2014/main" val="101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614" name="yt_table_10614" descr="{&quot;rangeId&quot;:6,&quot;type&quot;:&quot;Option&quot;}" title="H_81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8620068"/>
                  </p:ext>
                </p:extLst>
              </p:nvPr>
            </p:nvGraphicFramePr>
            <p:xfrm>
              <a:off x="540047" y="1868737"/>
              <a:ext cx="6965888" cy="1036448"/>
            </p:xfrm>
            <a:graphic>
              <a:graphicData uri="http://schemas.openxmlformats.org/drawingml/2006/table">
                <a:tbl>
                  <a:tblPr/>
                  <a:tblGrid>
                    <a:gridCol w="4032886">
                      <a:extLst>
                        <a:ext uri="{9D8B030D-6E8A-4147-A177-3AD203B41FA5}">
                          <a16:colId xmlns:a16="http://schemas.microsoft.com/office/drawing/2014/main" val="10120"/>
                        </a:ext>
                      </a:extLst>
                    </a:gridCol>
                    <a:gridCol w="2933002">
                      <a:extLst>
                        <a:ext uri="{9D8B030D-6E8A-4147-A177-3AD203B41FA5}">
                          <a16:colId xmlns:a16="http://schemas.microsoft.com/office/drawing/2014/main" val="10121"/>
                        </a:ext>
                      </a:extLst>
                    </a:gridCol>
                  </a:tblGrid>
                  <a:tr h="5182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2810" b="-1313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7344" b="-1313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0"/>
                      </a:ext>
                    </a:extLst>
                  </a:tr>
                  <a:tr h="5182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1176" r="-72810" b="-329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7344" t="-101176" b="-329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15" name="yt_shape_10615"/>
              <p:cNvSpPr txBox="1"/>
              <p:nvPr/>
            </p:nvSpPr>
            <p:spPr>
              <a:xfrm>
                <a:off x="540000" y="2955744"/>
                <a:ext cx="10187469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615" name="yt_shape_10615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55744"/>
                <a:ext cx="10187469" cy="465512"/>
              </a:xfrm>
              <a:prstGeom prst="rect">
                <a:avLst/>
              </a:prstGeom>
              <a:blipFill>
                <a:blip r:embed="rId3"/>
                <a:stretch>
                  <a:fillRect l="-1855" t="-5263" r="-83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17" name="yt_table_10617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34041958"/>
                  </p:ext>
                </p:extLst>
              </p:nvPr>
            </p:nvGraphicFramePr>
            <p:xfrm>
              <a:off x="540047" y="3472044"/>
              <a:ext cx="7133591" cy="679196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12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1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617" name="yt_table_10617" descr="{&quot;rangeId&quot;:7,&quot;type&quot;:&quot;Option&quot;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34041958"/>
                  </p:ext>
                </p:extLst>
              </p:nvPr>
            </p:nvGraphicFramePr>
            <p:xfrm>
              <a:off x="540047" y="3472044"/>
              <a:ext cx="7133591" cy="640017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12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125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2446" r="-15565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6158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18" name="yt_shape_10618"/>
              <p:cNvSpPr txBox="1"/>
              <p:nvPr/>
            </p:nvSpPr>
            <p:spPr>
              <a:xfrm>
                <a:off x="540120" y="4162707"/>
                <a:ext cx="11492915" cy="9667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（娄底市中考）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是某三角形三边的长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b4776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618" name="yt_shape_10618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162707"/>
                <a:ext cx="11492915" cy="966740"/>
              </a:xfrm>
              <a:prstGeom prst="rect">
                <a:avLst/>
              </a:prstGeom>
              <a:blipFill>
                <a:blip r:embed="rId5"/>
                <a:stretch>
                  <a:fillRect l="-1645" t="-1266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20" name="yt_table_106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863708"/>
              </p:ext>
            </p:extLst>
          </p:nvPr>
        </p:nvGraphicFramePr>
        <p:xfrm>
          <a:off x="540047" y="5180235"/>
          <a:ext cx="6022024" cy="950976"/>
        </p:xfrm>
        <a:graphic>
          <a:graphicData uri="http://schemas.openxmlformats.org/drawingml/2006/table">
            <a:tbl>
              <a:tblPr/>
              <a:tblGrid>
                <a:gridCol w="4032886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  <a:gridCol w="1989138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</a:tbl>
          </a:graphicData>
        </a:graphic>
      </p:graphicFrame>
      <p:pic>
        <p:nvPicPr>
          <p:cNvPr id="3" name="yt_shape_1714121328663" title="H_25.973701">
            <a:extLst>
              <a:ext uri="{FF2B5EF4-FFF2-40B4-BE49-F238E27FC236}">
                <a16:creationId xmlns:a16="http://schemas.microsoft.com/office/drawing/2014/main" id="{3BDCB1CB-E7FD-AD69-D9F8-566AD6C6A94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116425-4326-ED37-9312-C67B1249B339}"/>
              </a:ext>
            </a:extLst>
          </p:cNvPr>
          <p:cNvSpPr txBox="1"/>
          <p:nvPr/>
        </p:nvSpPr>
        <p:spPr>
          <a:xfrm>
            <a:off x="59363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EF85AC-5033-BAB2-2AC3-CA3934B653BA}"/>
              </a:ext>
            </a:extLst>
          </p:cNvPr>
          <p:cNvSpPr txBox="1"/>
          <p:nvPr/>
        </p:nvSpPr>
        <p:spPr>
          <a:xfrm>
            <a:off x="9726133" y="2908938"/>
            <a:ext cx="383285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FC2A80-6F80-AEF6-F5EA-00AAC7D22E4E}"/>
              </a:ext>
            </a:extLst>
          </p:cNvPr>
          <p:cNvSpPr txBox="1"/>
          <p:nvPr/>
        </p:nvSpPr>
        <p:spPr>
          <a:xfrm>
            <a:off x="1669309" y="464892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2" name="yt_shape_10622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最简二次根式及同类二次根式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23" name="yt_shape_10623"/>
              <p:cNvSpPr txBox="1"/>
              <p:nvPr/>
            </p:nvSpPr>
            <p:spPr>
              <a:xfrm>
                <a:off x="540000" y="1389434"/>
                <a:ext cx="9660017" cy="976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最简二次根式有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623" name="yt_shape_1062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9660017" cy="976999"/>
              </a:xfrm>
              <a:prstGeom prst="rect">
                <a:avLst/>
              </a:prstGeom>
              <a:blipFill>
                <a:blip r:embed="rId2"/>
                <a:stretch>
                  <a:fillRect l="-1957" r="-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25" name="yt_table_106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171605"/>
              </p:ext>
            </p:extLst>
          </p:nvPr>
        </p:nvGraphicFramePr>
        <p:xfrm>
          <a:off x="540047" y="2417221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</a:tbl>
          </a:graphicData>
        </a:graphic>
      </p:graphicFrame>
      <p:sp>
        <p:nvSpPr>
          <p:cNvPr id="10627" name="yt_shape_10627"/>
          <p:cNvSpPr txBox="1"/>
          <p:nvPr/>
        </p:nvSpPr>
        <p:spPr>
          <a:xfrm>
            <a:off x="540000" y="2943392"/>
            <a:ext cx="78995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下列各组二次根式中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属于同类二次根式的是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28" name="yt_table_10628" title="H_108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2643319"/>
                  </p:ext>
                </p:extLst>
              </p:nvPr>
            </p:nvGraphicFramePr>
            <p:xfrm>
              <a:off x="540047" y="3422695"/>
              <a:ext cx="7097015" cy="1487869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132"/>
                        </a:ext>
                      </a:extLst>
                    </a:gridCol>
                    <a:gridCol w="2421192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628" name="yt_table_10628" descr="{&quot;rangeId&quot;:11,&quot;type&quot;:&quot;Option&quot;}" title="H_108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2643319"/>
                  </p:ext>
                </p:extLst>
              </p:nvPr>
            </p:nvGraphicFramePr>
            <p:xfrm>
              <a:off x="540047" y="3422695"/>
              <a:ext cx="7097015" cy="1372807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132"/>
                        </a:ext>
                      </a:extLst>
                    </a:gridCol>
                    <a:gridCol w="2421192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51693" b="-20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3451" t="-3947" b="-202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6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52667" r="-51693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3451" t="-52667" b="-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328722" title="H_25.973701">
            <a:extLst>
              <a:ext uri="{FF2B5EF4-FFF2-40B4-BE49-F238E27FC236}">
                <a16:creationId xmlns:a16="http://schemas.microsoft.com/office/drawing/2014/main" id="{6E9251E6-F0DC-A3A0-71C6-8BD6330B2D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A9A375-4A0B-1029-FF35-A87E81AE8F58}"/>
              </a:ext>
            </a:extLst>
          </p:cNvPr>
          <p:cNvSpPr txBox="1"/>
          <p:nvPr/>
        </p:nvSpPr>
        <p:spPr>
          <a:xfrm>
            <a:off x="9203782" y="1431734"/>
            <a:ext cx="383285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2DA576-6D0F-88E6-814C-1682A609F938}"/>
              </a:ext>
            </a:extLst>
          </p:cNvPr>
          <p:cNvSpPr txBox="1"/>
          <p:nvPr/>
        </p:nvSpPr>
        <p:spPr>
          <a:xfrm>
            <a:off x="7460389" y="28965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" name="yt_shape_10629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二次根式的化简与运算</a:t>
            </a:r>
          </a:p>
        </p:txBody>
      </p:sp>
      <p:sp>
        <p:nvSpPr>
          <p:cNvPr id="10630" name="yt_shape_10630"/>
          <p:cNvSpPr txBox="1"/>
          <p:nvPr/>
        </p:nvSpPr>
        <p:spPr>
          <a:xfrm>
            <a:off x="540000" y="1389434"/>
            <a:ext cx="63607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（大连市中考）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31" name="yt_table_10631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3424788"/>
                  </p:ext>
                </p:extLst>
              </p:nvPr>
            </p:nvGraphicFramePr>
            <p:xfrm>
              <a:off x="540047" y="1868737"/>
              <a:ext cx="8606537" cy="1043560"/>
            </p:xfrm>
            <a:graphic>
              <a:graphicData uri="http://schemas.openxmlformats.org/drawingml/2006/table">
                <a:tbl>
                  <a:tblPr/>
                  <a:tblGrid>
                    <a:gridCol w="4131120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  <a:gridCol w="4475417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631" name="yt_table_10631" descr="{&quot;rangeId&quot;:13,&quot;type&quot;:&quot;Option&quot;}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3424788"/>
                  </p:ext>
                </p:extLst>
              </p:nvPr>
            </p:nvGraphicFramePr>
            <p:xfrm>
              <a:off x="540047" y="1868737"/>
              <a:ext cx="8606537" cy="924306"/>
            </p:xfrm>
            <a:graphic>
              <a:graphicData uri="http://schemas.openxmlformats.org/drawingml/2006/table">
                <a:tbl>
                  <a:tblPr/>
                  <a:tblGrid>
                    <a:gridCol w="4131120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  <a:gridCol w="4475417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896" r="-108407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2245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8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5263" r="-108407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2245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32" name="yt_shape_10632"/>
              <p:cNvSpPr txBox="1"/>
              <p:nvPr/>
            </p:nvSpPr>
            <p:spPr>
              <a:xfrm>
                <a:off x="540000" y="2843627"/>
                <a:ext cx="8192436" cy="4787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（河北省中考）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结果相同的是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632" name="yt_shape_10632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43627"/>
                <a:ext cx="8192436" cy="478721"/>
              </a:xfrm>
              <a:prstGeom prst="rect">
                <a:avLst/>
              </a:prstGeom>
              <a:blipFill>
                <a:blip r:embed="rId3"/>
                <a:stretch>
                  <a:fillRect l="-2308" t="-1266" r="-1340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34" name="yt_table_106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495320"/>
              </p:ext>
            </p:extLst>
          </p:nvPr>
        </p:nvGraphicFramePr>
        <p:xfrm>
          <a:off x="540047" y="3373136"/>
          <a:ext cx="6155183" cy="950976"/>
        </p:xfrm>
        <a:graphic>
          <a:graphicData uri="http://schemas.openxmlformats.org/drawingml/2006/table">
            <a:tbl>
              <a:tblPr/>
              <a:tblGrid>
                <a:gridCol w="4131120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</a:tbl>
          </a:graphicData>
        </a:graphic>
      </p:graphicFrame>
      <p:pic>
        <p:nvPicPr>
          <p:cNvPr id="3" name="yt_shape_1714121328783" title="H_25.973701">
            <a:extLst>
              <a:ext uri="{FF2B5EF4-FFF2-40B4-BE49-F238E27FC236}">
                <a16:creationId xmlns:a16="http://schemas.microsoft.com/office/drawing/2014/main" id="{6597BEFF-9B9B-5606-E11A-E80261309B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B01D73-636D-C814-7823-9B2C63BCD4D9}"/>
              </a:ext>
            </a:extLst>
          </p:cNvPr>
          <p:cNvSpPr txBox="1"/>
          <p:nvPr/>
        </p:nvSpPr>
        <p:spPr>
          <a:xfrm>
            <a:off x="59363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995FD4-CC12-FC24-81DC-010F05808E9D}"/>
              </a:ext>
            </a:extLst>
          </p:cNvPr>
          <p:cNvSpPr txBox="1"/>
          <p:nvPr/>
        </p:nvSpPr>
        <p:spPr>
          <a:xfrm>
            <a:off x="7732930" y="2796821"/>
            <a:ext cx="400748" cy="5677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36" name="yt_shape_10636"/>
              <p:cNvSpPr txBox="1"/>
              <p:nvPr/>
            </p:nvSpPr>
            <p:spPr>
              <a:xfrm>
                <a:off x="540000" y="900000"/>
                <a:ext cx="6123856" cy="25267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36" name="yt_shape_10636" descr="{&quot;rangeId&quot;:2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23856" cy="2526717"/>
              </a:xfrm>
              <a:prstGeom prst="rect">
                <a:avLst/>
              </a:prstGeom>
              <a:blipFill>
                <a:blip r:embed="rId2"/>
                <a:stretch>
                  <a:fillRect l="-3088" t="-2174" r="-1992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58BF0B1-49CA-1B71-5159-D5C8AD7F2B09}"/>
                  </a:ext>
                </a:extLst>
              </p:cNvPr>
              <p:cNvSpPr txBox="1"/>
              <p:nvPr/>
            </p:nvSpPr>
            <p:spPr>
              <a:xfrm>
                <a:off x="449989" y="1853764"/>
                <a:ext cx="47585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, 'hasSerialNum': 1}">
                <a:extLst>
                  <a:ext uri="{FF2B5EF4-FFF2-40B4-BE49-F238E27FC236}">
                    <a16:creationId xmlns:a16="http://schemas.microsoft.com/office/drawing/2014/main" id="{658BF0B1-49CA-1B71-5159-D5C8AD7F2B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53764"/>
                <a:ext cx="4758563" cy="613931"/>
              </a:xfrm>
              <a:prstGeom prst="rect">
                <a:avLst/>
              </a:prstGeom>
              <a:blipFill>
                <a:blip r:embed="rId3"/>
                <a:stretch>
                  <a:fillRect l="-2051" r="-205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EFFD55F-ED63-A397-334E-9F7D027E435B}"/>
                  </a:ext>
                </a:extLst>
              </p:cNvPr>
              <p:cNvSpPr txBox="1"/>
              <p:nvPr/>
            </p:nvSpPr>
            <p:spPr>
              <a:xfrm>
                <a:off x="1669189" y="2374083"/>
                <a:ext cx="23201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9, 'hasSerialNum': 1}">
                <a:extLst>
                  <a:ext uri="{FF2B5EF4-FFF2-40B4-BE49-F238E27FC236}">
                    <a16:creationId xmlns:a16="http://schemas.microsoft.com/office/drawing/2014/main" id="{3EFFD55F-ED63-A397-334E-9F7D027E43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374083"/>
                <a:ext cx="2320164" cy="613931"/>
              </a:xfrm>
              <a:prstGeom prst="rect">
                <a:avLst/>
              </a:prstGeom>
              <a:blipFill>
                <a:blip r:embed="rId4"/>
                <a:stretch>
                  <a:fillRect l="-421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3122956-C367-3AEF-B995-3DFD9B7F8203}"/>
                  </a:ext>
                </a:extLst>
              </p:cNvPr>
              <p:cNvSpPr txBox="1"/>
              <p:nvPr/>
            </p:nvSpPr>
            <p:spPr>
              <a:xfrm>
                <a:off x="1669189" y="2894402"/>
                <a:ext cx="193916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9, 'hasSerialNum': 1}">
                <a:extLst>
                  <a:ext uri="{FF2B5EF4-FFF2-40B4-BE49-F238E27FC236}">
                    <a16:creationId xmlns:a16="http://schemas.microsoft.com/office/drawing/2014/main" id="{33122956-C367-3AEF-B995-3DFD9B7F82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894402"/>
                <a:ext cx="1939164" cy="554685"/>
              </a:xfrm>
              <a:prstGeom prst="rect">
                <a:avLst/>
              </a:prstGeom>
              <a:blipFill>
                <a:blip r:embed="rId5"/>
                <a:stretch>
                  <a:fillRect l="-5031" r="-503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41" name="yt_shape_10641"/>
              <p:cNvSpPr txBox="1"/>
              <p:nvPr/>
            </p:nvSpPr>
            <p:spPr>
              <a:xfrm>
                <a:off x="540000" y="900000"/>
                <a:ext cx="4077719" cy="31855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41" name="yt_shape_10641" descr="{&quot;rangeId&quot;:3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077719" cy="3185552"/>
              </a:xfrm>
              <a:prstGeom prst="rect">
                <a:avLst/>
              </a:prstGeom>
              <a:blipFill>
                <a:blip r:embed="rId2"/>
                <a:stretch>
                  <a:fillRect l="-4641" b="-4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399E311-F423-249F-F1AA-144F4CFD551B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4218368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0}">
                <a:extLst>
                  <a:ext uri="{FF2B5EF4-FFF2-40B4-BE49-F238E27FC236}">
                    <a16:creationId xmlns:a16="http://schemas.microsoft.com/office/drawing/2014/main" id="{9399E311-F423-249F-F1AA-144F4CFD55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4218368" cy="1061161"/>
              </a:xfrm>
              <a:prstGeom prst="rect">
                <a:avLst/>
              </a:prstGeom>
              <a:blipFill>
                <a:blip r:embed="rId3"/>
                <a:stretch>
                  <a:fillRect l="-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206B099-F590-3889-1574-BC954012F3E6}"/>
                  </a:ext>
                </a:extLst>
              </p:cNvPr>
              <p:cNvSpPr txBox="1"/>
              <p:nvPr/>
            </p:nvSpPr>
            <p:spPr>
              <a:xfrm>
                <a:off x="1669189" y="2788293"/>
                <a:ext cx="1745424" cy="852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0}">
                <a:extLst>
                  <a:ext uri="{FF2B5EF4-FFF2-40B4-BE49-F238E27FC236}">
                    <a16:creationId xmlns:a16="http://schemas.microsoft.com/office/drawing/2014/main" id="{1206B099-F590-3889-1574-BC954012F3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788293"/>
                <a:ext cx="1745424" cy="852183"/>
              </a:xfrm>
              <a:prstGeom prst="rect">
                <a:avLst/>
              </a:prstGeom>
              <a:blipFill>
                <a:blip r:embed="rId4"/>
                <a:stretch>
                  <a:fillRect l="-5594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D713767-F441-3977-578A-5FD573594200}"/>
                  </a:ext>
                </a:extLst>
              </p:cNvPr>
              <p:cNvSpPr txBox="1"/>
              <p:nvPr/>
            </p:nvSpPr>
            <p:spPr>
              <a:xfrm>
                <a:off x="1669189" y="3546865"/>
                <a:ext cx="14819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0}">
                <a:extLst>
                  <a:ext uri="{FF2B5EF4-FFF2-40B4-BE49-F238E27FC236}">
                    <a16:creationId xmlns:a16="http://schemas.microsoft.com/office/drawing/2014/main" id="{DD713767-F441-3977-578A-5FD5735942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3546865"/>
                <a:ext cx="1481964" cy="554686"/>
              </a:xfrm>
              <a:prstGeom prst="rect">
                <a:avLst/>
              </a:prstGeom>
              <a:blipFill>
                <a:blip r:embed="rId5"/>
                <a:stretch>
                  <a:fillRect l="-6584" r="-658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45" name="yt_shape_10645"/>
              <p:cNvSpPr txBox="1"/>
              <p:nvPr/>
            </p:nvSpPr>
            <p:spPr>
              <a:xfrm>
                <a:off x="540000" y="900000"/>
                <a:ext cx="10491590" cy="47372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解：根据二次根式有意义，得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1≥0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914285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914285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45" name="yt_shape_10645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491590" cy="4737259"/>
              </a:xfrm>
              <a:prstGeom prst="rect">
                <a:avLst/>
              </a:prstGeom>
              <a:blipFill>
                <a:blip r:embed="rId2"/>
                <a:stretch>
                  <a:fillRect l="-1801" r="-813" b="-2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19E0E5-0141-488E-9A4D-CF3DBF186192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603548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解：根据二次根式有意义，得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1≥0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, 'pageBreak': True}">
                <a:extLst>
                  <a:ext uri="{FF2B5EF4-FFF2-40B4-BE49-F238E27FC236}">
                    <a16:creationId xmlns:a16="http://schemas.microsoft.com/office/drawing/2014/main" id="{5719E0E5-0141-488E-9A4D-CF3DBF1861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6035484" cy="1154189"/>
              </a:xfrm>
              <a:prstGeom prst="rect">
                <a:avLst/>
              </a:prstGeom>
              <a:blipFill>
                <a:blip r:embed="rId3"/>
                <a:stretch>
                  <a:fillRect l="-16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F22957F-C221-F9C7-00F1-4CA0324779EF}"/>
                  </a:ext>
                </a:extLst>
              </p:cNvPr>
              <p:cNvSpPr txBox="1"/>
              <p:nvPr/>
            </p:nvSpPr>
            <p:spPr>
              <a:xfrm>
                <a:off x="449989" y="2881321"/>
                <a:ext cx="2916936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hasSerialNum': 1, 'pageBreak': True}">
                <a:extLst>
                  <a:ext uri="{FF2B5EF4-FFF2-40B4-BE49-F238E27FC236}">
                    <a16:creationId xmlns:a16="http://schemas.microsoft.com/office/drawing/2014/main" id="{6F22957F-C221-F9C7-00F1-4CA0324779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81321"/>
                <a:ext cx="2916936" cy="768299"/>
              </a:xfrm>
              <a:prstGeom prst="rect">
                <a:avLst/>
              </a:prstGeom>
              <a:blipFill>
                <a:blip r:embed="rId4"/>
                <a:stretch>
                  <a:fillRect l="-3347" r="-334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B3324F2-28AE-F25E-E06A-1D60ADC7C824}"/>
                  </a:ext>
                </a:extLst>
              </p:cNvPr>
              <p:cNvSpPr txBox="1"/>
              <p:nvPr/>
            </p:nvSpPr>
            <p:spPr>
              <a:xfrm>
                <a:off x="449989" y="3556008"/>
                <a:ext cx="4100068" cy="9297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hasSerialNum': 1, 'pageBreak': True}">
                <a:extLst>
                  <a:ext uri="{FF2B5EF4-FFF2-40B4-BE49-F238E27FC236}">
                    <a16:creationId xmlns:a16="http://schemas.microsoft.com/office/drawing/2014/main" id="{CB3324F2-28AE-F25E-E06A-1D60ADC7C8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6008"/>
                <a:ext cx="4100068" cy="929780"/>
              </a:xfrm>
              <a:prstGeom prst="rect">
                <a:avLst/>
              </a:prstGeom>
              <a:blipFill>
                <a:blip r:embed="rId5"/>
                <a:stretch>
                  <a:fillRect l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4ED426E-103C-5E2F-59DD-73E1E72D0ABD}"/>
                  </a:ext>
                </a:extLst>
              </p:cNvPr>
              <p:cNvSpPr txBox="1"/>
              <p:nvPr/>
            </p:nvSpPr>
            <p:spPr>
              <a:xfrm>
                <a:off x="1364389" y="4392176"/>
                <a:ext cx="1314768" cy="821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hasSerialNum': 1, 'pageBreak': True}">
                <a:extLst>
                  <a:ext uri="{FF2B5EF4-FFF2-40B4-BE49-F238E27FC236}">
                    <a16:creationId xmlns:a16="http://schemas.microsoft.com/office/drawing/2014/main" id="{D4ED426E-103C-5E2F-59DD-73E1E72D0A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389" y="4392176"/>
                <a:ext cx="1314768" cy="821703"/>
              </a:xfrm>
              <a:prstGeom prst="rect">
                <a:avLst/>
              </a:prstGeom>
              <a:blipFill>
                <a:blip r:embed="rId6"/>
                <a:stretch>
                  <a:fillRect l="-74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DD72028-AC0E-AA30-CA26-A201C3104692}"/>
              </a:ext>
            </a:extLst>
          </p:cNvPr>
          <p:cNvSpPr txBox="1"/>
          <p:nvPr/>
        </p:nvSpPr>
        <p:spPr>
          <a:xfrm>
            <a:off x="1364389" y="5120267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2" name="yt_shape_10652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51" name="yt_image_10651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54" name="yt_shape_10654"/>
              <p:cNvSpPr txBox="1"/>
              <p:nvPr/>
            </p:nvSpPr>
            <p:spPr>
              <a:xfrm>
                <a:off x="540000" y="1482165"/>
                <a:ext cx="8979702" cy="7216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若式子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在实数范围内有意义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654" name="yt_shape_10654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8979702" cy="721608"/>
              </a:xfrm>
              <a:prstGeom prst="rect">
                <a:avLst/>
              </a:prstGeom>
              <a:blipFill>
                <a:blip r:embed="rId3"/>
                <a:stretch>
                  <a:fillRect l="-2105" r="-1086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56" name="yt_table_106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21447"/>
              </p:ext>
            </p:extLst>
          </p:nvPr>
        </p:nvGraphicFramePr>
        <p:xfrm>
          <a:off x="540047" y="2254561"/>
          <a:ext cx="5061268" cy="950976"/>
        </p:xfrm>
        <a:graphic>
          <a:graphicData uri="http://schemas.openxmlformats.org/drawingml/2006/table">
            <a:tbl>
              <a:tblPr/>
              <a:tblGrid>
                <a:gridCol w="3492818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</a:tbl>
          </a:graphicData>
        </a:graphic>
      </p:graphicFrame>
      <p:sp>
        <p:nvSpPr>
          <p:cNvPr id="10658" name="yt_shape_10658"/>
          <p:cNvSpPr txBox="1"/>
          <p:nvPr/>
        </p:nvSpPr>
        <p:spPr>
          <a:xfrm>
            <a:off x="540000" y="3256115"/>
            <a:ext cx="46855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59" name="yt_table_10659" title="H_220.5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979660"/>
                  </p:ext>
                </p:extLst>
              </p:nvPr>
            </p:nvGraphicFramePr>
            <p:xfrm>
              <a:off x="540047" y="3735418"/>
              <a:ext cx="3290253" cy="3089975"/>
            </p:xfrm>
            <a:graphic>
              <a:graphicData uri="http://schemas.openxmlformats.org/drawingml/2006/table">
                <a:tbl>
                  <a:tblPr/>
                  <a:tblGrid>
                    <a:gridCol w="3290253">
                      <a:extLst>
                        <a:ext uri="{9D8B030D-6E8A-4147-A177-3AD203B41FA5}">
                          <a16:colId xmlns:a16="http://schemas.microsoft.com/office/drawing/2014/main" val="101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𝑎𝑏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−(−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  <m:sSup>
                                        <m:sSup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zh-CN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）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659" name="yt_table_10659" descr="{&quot;rangeId&quot;:19,&quot;type&quot;:&quot;Option&quot;}" title="H_220.5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979660"/>
                  </p:ext>
                </p:extLst>
              </p:nvPr>
            </p:nvGraphicFramePr>
            <p:xfrm>
              <a:off x="540047" y="3735418"/>
              <a:ext cx="3290253" cy="2800477"/>
            </p:xfrm>
            <a:graphic>
              <a:graphicData uri="http://schemas.openxmlformats.org/drawingml/2006/table">
                <a:tbl>
                  <a:tblPr/>
                  <a:tblGrid>
                    <a:gridCol w="3290253">
                      <a:extLst>
                        <a:ext uri="{9D8B030D-6E8A-4147-A177-3AD203B41FA5}">
                          <a16:colId xmlns:a16="http://schemas.microsoft.com/office/drawing/2014/main" val="10140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947" b="-52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  <a:tr h="464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2597" b="-4207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5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4000" b="-116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  <a:tr h="9620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93671" b="-101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DC1EC26-44EA-468A-CC0D-5FD7A56FABE0}"/>
              </a:ext>
            </a:extLst>
          </p:cNvPr>
          <p:cNvSpPr txBox="1"/>
          <p:nvPr/>
        </p:nvSpPr>
        <p:spPr>
          <a:xfrm>
            <a:off x="8512584" y="1540639"/>
            <a:ext cx="400748" cy="8082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18E58A-83FB-8BBA-47EF-B364EF4F019A}"/>
              </a:ext>
            </a:extLst>
          </p:cNvPr>
          <p:cNvSpPr txBox="1"/>
          <p:nvPr/>
        </p:nvSpPr>
        <p:spPr>
          <a:xfrm>
            <a:off x="4259989" y="32093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724</Words>
  <Application>Microsoft Office PowerPoint</Application>
  <PresentationFormat>宽屏</PresentationFormat>
  <Paragraphs>144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,isEnd</vt:lpstr>
      <vt:lpstr>_⨹_1_935f1</vt:lpstr>
      <vt:lpstr>_⨹_1_b2cfd</vt:lpstr>
      <vt:lpstr>_⨹_1_b4776</vt:lpstr>
      <vt:lpstr>_⨹_1_b53bf,isEnd</vt:lpstr>
      <vt:lpstr>_⨹_1_e45ca</vt:lpstr>
      <vt:lpstr>_⨹_2_05573</vt:lpstr>
      <vt:lpstr>_⨹_3_f418e</vt:lpstr>
      <vt:lpstr>_⨹_4_6890c</vt:lpstr>
      <vt:lpstr>_⨹_5_74020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2024-04-26T08:46:26Z</dcterms:created>
  <dcterms:modified xsi:type="dcterms:W3CDTF">2024-04-28T01:46:20Z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