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3004820"/>
            <a:ext cx="60007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257975"/>
            <a:ext cx="971428" cy="4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5080" y="1955165"/>
            <a:ext cx="542607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30"/>
          <a:stretch>
            <a:fillRect/>
          </a:stretch>
        </p:blipFill>
        <p:spPr>
          <a:xfrm>
            <a:off x="3923665" y="2637155"/>
            <a:ext cx="4392385" cy="375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232120"/>
            <a:ext cx="542857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3718475"/>
            <a:ext cx="590476" cy="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190" y="3842448"/>
            <a:ext cx="314285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5015865" y="2997200"/>
            <a:ext cx="3883660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4366" y="5636150"/>
            <a:ext cx="543342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3657" y="5675746"/>
            <a:ext cx="463533" cy="31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6768" y="5599757"/>
            <a:ext cx="790287" cy="42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3657" y="6063292"/>
            <a:ext cx="1383002" cy="3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2389" y="6154480"/>
            <a:ext cx="440737" cy="31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53"/>
            <a:ext cx="6514285" cy="4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2144395"/>
            <a:ext cx="549084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469640"/>
            <a:ext cx="73158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2615" y="4268470"/>
            <a:ext cx="33934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242560"/>
            <a:ext cx="682561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21" grpId="0" bldLvl="0" animBg="1"/>
      <p:bldP spid="25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30295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35505"/>
            <a:ext cx="59924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55290"/>
            <a:ext cx="93154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94760"/>
            <a:ext cx="85985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0165"/>
            <a:ext cx="9452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24280" y="2285365"/>
            <a:ext cx="32131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18895" y="3005455"/>
            <a:ext cx="318452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24280" y="3869055"/>
            <a:ext cx="318452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18895" y="4949190"/>
            <a:ext cx="509587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295" y="1353185"/>
            <a:ext cx="750252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295" y="2132965"/>
            <a:ext cx="355790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4137173"/>
            <a:ext cx="361904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38885"/>
            <a:ext cx="6376035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340" y="2852420"/>
            <a:ext cx="608901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829924"/>
            <a:ext cx="2847619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5340" y="4649470"/>
            <a:ext cx="824293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43883"/>
            <a:ext cx="4752380" cy="35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55556"/>
            <a:ext cx="6333333" cy="39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72715"/>
            <a:ext cx="60610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93491"/>
            <a:ext cx="2542857" cy="35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72235"/>
            <a:ext cx="62934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92709"/>
            <a:ext cx="5809523" cy="4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238" y="3146389"/>
            <a:ext cx="5876190" cy="4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180" y="4109720"/>
            <a:ext cx="20961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238" y="5025138"/>
            <a:ext cx="3695238" cy="4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5340" y="5873750"/>
            <a:ext cx="55086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3" grpId="0" bldLvl="0" animBg="1"/>
      <p:bldP spid="15" grpId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79195"/>
            <a:ext cx="495236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516505"/>
            <a:ext cx="321691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26534"/>
            <a:ext cx="3933333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127500"/>
            <a:ext cx="80454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966970"/>
            <a:ext cx="71970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3225" y="5843270"/>
            <a:ext cx="26981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3" grpId="0" bldLvl="0" animBg="1"/>
      <p:bldP spid="17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90" y="1124585"/>
            <a:ext cx="893699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23570" y="2437130"/>
            <a:ext cx="893699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23570" y="3789045"/>
            <a:ext cx="893699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 bldLvl="0" animBg="1"/>
      <p:bldP spid="5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543772"/>
            <a:ext cx="428571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6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2724" y="4049862"/>
            <a:ext cx="263705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468445"/>
            <a:ext cx="10800000" cy="3809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5387" y="2697202"/>
            <a:ext cx="342858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3647440" y="3500755"/>
            <a:ext cx="352044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464000"/>
            <a:ext cx="10800000" cy="3858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2354" y="2760280"/>
            <a:ext cx="342857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/>
          <a:stretch>
            <a:fillRect/>
          </a:stretch>
        </p:blipFill>
        <p:spPr>
          <a:xfrm>
            <a:off x="3432175" y="3860800"/>
            <a:ext cx="4792345" cy="3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7997190" cy="137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772920"/>
            <a:ext cx="8030210" cy="500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4940935"/>
            <a:ext cx="53911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4089136"/>
            <a:ext cx="314285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3169257"/>
            <a:ext cx="123809" cy="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3131044"/>
            <a:ext cx="304761" cy="3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666" y="3369877"/>
            <a:ext cx="123809" cy="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428" y="3131044"/>
            <a:ext cx="314285" cy="3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