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3975" y="3052445"/>
            <a:ext cx="9544050" cy="7524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0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765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248410"/>
            <a:ext cx="724789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2115185"/>
            <a:ext cx="4173220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98475" y="2981960"/>
            <a:ext cx="4995545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90" y="3848100"/>
            <a:ext cx="4173220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582930" y="4714875"/>
            <a:ext cx="466090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81904" y="5581815"/>
            <a:ext cx="3942857" cy="390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4" grpId="0" bldLvl="0" animBg="1"/>
      <p:bldP spid="19" grpId="0" bldLvl="0" animBg="1"/>
      <p:bldP spid="24" grpId="0" bldLvl="0" animBg="1"/>
      <p:bldP spid="2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73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62730"/>
            <a:ext cx="6638095" cy="419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355" y="2068830"/>
            <a:ext cx="5300980" cy="982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1904" y="3461036"/>
            <a:ext cx="2000000" cy="362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2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053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03949" y="5271250"/>
            <a:ext cx="1409979" cy="390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89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53333" y="1162764"/>
            <a:ext cx="533333" cy="438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58095" y="1200917"/>
            <a:ext cx="1152380" cy="37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05714" y="2078434"/>
            <a:ext cx="1666666" cy="448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62857" y="3013180"/>
            <a:ext cx="1657142" cy="429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71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63015" y="4034790"/>
            <a:ext cx="5282565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39215" y="4893310"/>
            <a:ext cx="5986780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83310" y="5761355"/>
            <a:ext cx="226568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707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38885"/>
            <a:ext cx="486219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8800" y="2025015"/>
            <a:ext cx="7837805" cy="47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48945" y="2997200"/>
            <a:ext cx="8145780" cy="1021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710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192530" y="3319145"/>
            <a:ext cx="4542790" cy="951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268603" y="4629008"/>
            <a:ext cx="3468861" cy="34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268730" y="5389245"/>
            <a:ext cx="3851275" cy="47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268730" y="6149340"/>
            <a:ext cx="3851275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0" grpId="0" animBg="1"/>
      <p:bldP spid="22" grpId="0" bldLvl="0" animBg="1"/>
      <p:bldP spid="2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43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19835"/>
            <a:ext cx="5293995" cy="942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1904" y="2555345"/>
            <a:ext cx="3904761" cy="391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071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0587" y="4171155"/>
            <a:ext cx="5085381" cy="341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3005" y="4870450"/>
            <a:ext cx="3304540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92480" y="5554345"/>
            <a:ext cx="5523230" cy="1139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227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4530" y="1193165"/>
            <a:ext cx="9210040" cy="48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23570" y="1917065"/>
            <a:ext cx="8448040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551180" y="2708910"/>
            <a:ext cx="5253990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684530" y="3492500"/>
            <a:ext cx="3820795" cy="61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479425" y="4364990"/>
            <a:ext cx="6879590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84530" y="5157470"/>
            <a:ext cx="7716520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335280" y="5923915"/>
            <a:ext cx="7716520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0" grpId="0" bldLvl="0" animBg="1"/>
      <p:bldP spid="24" grpId="0" bldLvl="0" animBg="1"/>
      <p:bldP spid="34" grpId="0" bldLvl="0" animBg="1"/>
      <p:bldP spid="40" grpId="0" bldLvl="0" animBg="1"/>
      <p:bldP spid="2" grpId="0" bldLvl="0" animBg="1"/>
      <p:bldP spid="41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2024-04-26T11:13:42Z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