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8" r:id="rId5"/>
    <p:sldId id="312" r:id="rId6"/>
    <p:sldId id="316" r:id="rId7"/>
    <p:sldId id="317" r:id="rId8"/>
    <p:sldId id="319" r:id="rId9"/>
    <p:sldId id="324" r:id="rId10"/>
    <p:sldId id="326" r:id="rId11"/>
    <p:sldId id="327" r:id="rId12"/>
    <p:sldId id="328" r:id="rId13"/>
    <p:sldId id="331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0.png"/><Relationship Id="rId7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9" name="yt_shape_1151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18" name="yt_image_11518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21" name="yt_shape_11521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相似图形</a:t>
            </a:r>
          </a:p>
        </p:txBody>
      </p:sp>
      <p:sp>
        <p:nvSpPr>
          <p:cNvPr id="11522" name="yt_shape_11522"/>
          <p:cNvSpPr txBox="1"/>
          <p:nvPr/>
        </p:nvSpPr>
        <p:spPr>
          <a:xfrm>
            <a:off x="540000" y="1971599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下图中是相似图形的一组是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527" name="yt_shape_11527"/>
          <p:cNvSpPr txBox="1"/>
          <p:nvPr/>
        </p:nvSpPr>
        <p:spPr>
          <a:xfrm>
            <a:off x="540000" y="2603266"/>
            <a:ext cx="578286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8281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3250" b="0" i="0" u="none" spc="1016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3250" b="0" i="0" u="none" spc="969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3250" b="0" i="0" u="none" spc="65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23" name="yt_image_11523" title="H_51.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3266"/>
            <a:ext cx="1153018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24" name="yt_image_11524" title="H_51.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7750" y="2603266"/>
            <a:ext cx="139232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25" name="yt_image_11525" title="H_51.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94805" y="2603266"/>
            <a:ext cx="1332498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26" name="yt_image_11526" title="H_51.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2035" y="2603266"/>
            <a:ext cx="927311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29" name="yt_shape_11529"/>
          <p:cNvSpPr txBox="1"/>
          <p:nvPr/>
        </p:nvSpPr>
        <p:spPr>
          <a:xfrm>
            <a:off x="1052159" y="3349109"/>
            <a:ext cx="856004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                  B                  C                 D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3" name="yt_shape_1714121475318" title="H_26.259764">
            <a:extLst>
              <a:ext uri="{FF2B5EF4-FFF2-40B4-BE49-F238E27FC236}">
                <a16:creationId xmlns:a16="http://schemas.microsoft.com/office/drawing/2014/main" id="{5EB65FFE-21BD-68AC-DCB0-BB8B571CF03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B86F90-B12E-6701-3A34-6F2229685616}"/>
              </a:ext>
            </a:extLst>
          </p:cNvPr>
          <p:cNvSpPr txBox="1"/>
          <p:nvPr/>
        </p:nvSpPr>
        <p:spPr>
          <a:xfrm>
            <a:off x="50219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87" name="yt_shape_11587"/>
              <p:cNvSpPr txBox="1"/>
              <p:nvPr/>
            </p:nvSpPr>
            <p:spPr>
              <a:xfrm>
                <a:off x="540119" y="764704"/>
                <a:ext cx="11492915" cy="52332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阅读下列解题过程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然后解题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/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已知</a:t>
                </a:r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互不相等），求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x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y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z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的值</a:t>
                </a:r>
                <a:r>
                  <a:rPr lang="en-US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解：设</a:t>
                </a:r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k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k </a:t>
                </a:r>
                <a:r>
                  <a:rPr lang="en-US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x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k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y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k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z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k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en-US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x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y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z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k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k </a:t>
                </a:r>
                <a:r>
                  <a:rPr lang="en-US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·0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x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y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z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/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依照上述方法解答下面的问题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/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为非零实数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en-US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c115"/>
                  </a:rPr>
                  <a:t>，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zh-CN" altLang="zh-CN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𝑎𝑏𝑐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587" name="yt_shape_115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492915" cy="5233292"/>
              </a:xfrm>
              <a:prstGeom prst="rect">
                <a:avLst/>
              </a:prstGeom>
              <a:blipFill>
                <a:blip r:embed="rId2"/>
                <a:stretch>
                  <a:fillRect l="-1379" t="-1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598"/>
              <p:cNvSpPr txBox="1"/>
              <p:nvPr/>
            </p:nvSpPr>
            <p:spPr>
              <a:xfrm>
                <a:off x="540000" y="4051998"/>
                <a:ext cx="8571257" cy="34681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k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k 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kc 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kb 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ka 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k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k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zh-CN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𝑎𝑏𝑐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lang="en-US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𝑎𝑏𝑐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>
          <p:sp>
            <p:nvSpPr>
              <p:cNvPr id="3" name="yt_shape_115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51998"/>
                <a:ext cx="8571257" cy="3468194"/>
              </a:xfrm>
              <a:prstGeom prst="rect">
                <a:avLst/>
              </a:prstGeom>
              <a:blipFill>
                <a:blip r:embed="rId3"/>
                <a:stretch>
                  <a:fillRect l="-18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5D1A0DD-44D5-3D40-3100-84384E883A50}"/>
                  </a:ext>
                </a:extLst>
              </p:cNvPr>
              <p:cNvSpPr txBox="1"/>
              <p:nvPr/>
            </p:nvSpPr>
            <p:spPr>
              <a:xfrm>
                <a:off x="449989" y="4005192"/>
                <a:ext cx="7021385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解：设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k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k 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5D1A0DD-44D5-3D40-3100-84384E883A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5192"/>
                <a:ext cx="7021385" cy="876694"/>
              </a:xfrm>
              <a:prstGeom prst="rect">
                <a:avLst/>
              </a:prstGeom>
              <a:blipFill>
                <a:blip r:embed="rId4"/>
                <a:stretch>
                  <a:fillRect l="-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270D396-5714-7A6B-2522-C8F2A816E116}"/>
              </a:ext>
            </a:extLst>
          </p:cNvPr>
          <p:cNvSpPr txBox="1"/>
          <p:nvPr/>
        </p:nvSpPr>
        <p:spPr>
          <a:xfrm>
            <a:off x="449989" y="4732108"/>
            <a:ext cx="8668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则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kc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①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kb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②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ka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③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53C9AE-B0C7-E347-73FE-EC840BF3EE22}"/>
              </a:ext>
            </a:extLst>
          </p:cNvPr>
          <p:cNvSpPr txBox="1"/>
          <p:nvPr/>
        </p:nvSpPr>
        <p:spPr>
          <a:xfrm>
            <a:off x="449989" y="5085184"/>
            <a:ext cx="650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由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①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②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③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，得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k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（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）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93580E-1E78-DE6B-E3C4-D388032CF942}"/>
              </a:ext>
            </a:extLst>
          </p:cNvPr>
          <p:cNvSpPr txBox="1"/>
          <p:nvPr/>
        </p:nvSpPr>
        <p:spPr>
          <a:xfrm>
            <a:off x="449989" y="5517232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≠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k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E602218-0232-7A75-39C1-339A97060355}"/>
              </a:ext>
            </a:extLst>
          </p:cNvPr>
          <p:cNvSpPr txBox="1"/>
          <p:nvPr/>
        </p:nvSpPr>
        <p:spPr>
          <a:xfrm>
            <a:off x="449989" y="5877272"/>
            <a:ext cx="586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56CDBBA-CE02-903D-9620-8146FF92C6B0}"/>
                  </a:ext>
                </a:extLst>
              </p:cNvPr>
              <p:cNvSpPr txBox="1"/>
              <p:nvPr/>
            </p:nvSpPr>
            <p:spPr>
              <a:xfrm>
                <a:off x="449989" y="6165304"/>
                <a:ext cx="5171122" cy="843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zh-CN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𝑎𝑏𝑐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𝑎𝑏𝑐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56CDBBA-CE02-903D-9620-8146FF92C6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65304"/>
                <a:ext cx="5171122" cy="843230"/>
              </a:xfrm>
              <a:prstGeom prst="rect">
                <a:avLst/>
              </a:prstGeom>
              <a:blipFill>
                <a:blip r:embed="rId5"/>
                <a:stretch>
                  <a:fillRect l="-1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3" name="yt_shape_11603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黄金分割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页阅读材料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【直接运用】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的黄金分割点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则下列各式成立的是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07" name="yt_table_1160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690530"/>
              </p:ext>
            </p:extLst>
          </p:nvPr>
        </p:nvGraphicFramePr>
        <p:xfrm>
          <a:off x="540047" y="2817212"/>
          <a:ext cx="6580506" cy="950976"/>
        </p:xfrm>
        <a:graphic>
          <a:graphicData uri="http://schemas.openxmlformats.org/drawingml/2006/table">
            <a:tbl>
              <a:tblPr/>
              <a:tblGrid>
                <a:gridCol w="3680143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  <a:gridCol w="2900363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</a:tbl>
          </a:graphicData>
        </a:graphic>
      </p:graphicFrame>
      <p:sp>
        <p:nvSpPr>
          <p:cNvPr id="11609" name="yt_shape_11609"/>
          <p:cNvSpPr txBox="1"/>
          <p:nvPr/>
        </p:nvSpPr>
        <p:spPr>
          <a:xfrm>
            <a:off x="540119" y="3818766"/>
            <a:ext cx="11492915" cy="14388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的黄金分割点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sym typeface="W:3.754961,H:41.3450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sym typeface="W:3.754961,H:41.34504,isEnd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15C70DB-23C1-B866-DE1A-3CE2DE7E3400}"/>
              </a:ext>
            </a:extLst>
          </p:cNvPr>
          <p:cNvSpPr txBox="1"/>
          <p:nvPr/>
        </p:nvSpPr>
        <p:spPr>
          <a:xfrm>
            <a:off x="10718057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6297624-89B6-A436-3442-0FBD6D7382F6}"/>
                  </a:ext>
                </a:extLst>
              </p:cNvPr>
              <p:cNvSpPr txBox="1"/>
              <p:nvPr/>
            </p:nvSpPr>
            <p:spPr>
              <a:xfrm>
                <a:off x="10513749" y="3919499"/>
                <a:ext cx="1148588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18f25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6297624-89B6-A436-3442-0FBD6D7382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13749" y="3919499"/>
                <a:ext cx="1148588" cy="618694"/>
              </a:xfrm>
              <a:prstGeom prst="rect">
                <a:avLst/>
              </a:prstGeom>
              <a:blipFill>
                <a:blip r:embed="rId2"/>
                <a:stretch>
                  <a:fillRect l="-8511" t="-26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9919E1B-6683-2170-733E-D2BEE74B82E4}"/>
              </a:ext>
            </a:extLst>
          </p:cNvPr>
          <p:cNvSpPr txBox="1"/>
          <p:nvPr/>
        </p:nvSpPr>
        <p:spPr>
          <a:xfrm>
            <a:off x="450108" y="4297042"/>
            <a:ext cx="161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12" name="yt_shape_11612"/>
              <p:cNvSpPr txBox="1"/>
              <p:nvPr/>
            </p:nvSpPr>
            <p:spPr>
              <a:xfrm>
                <a:off x="540120" y="1257899"/>
                <a:ext cx="11492915" cy="31566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古希腊数学家欧多克索斯在深入研究比例理论时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提出了分线段的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中末比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994c,isEnd"/>
                  </a:rPr>
                  <a:t>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将一线段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分为两线段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使得其中较长的一段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是全长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2032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与较短的一段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的比例中项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即满足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𝐺𝑁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后人把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982eb,isEnd"/>
                  </a:rPr>
                  <a:t>这个数称为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黄金分割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称为线段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黄金分割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9b8de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黄金分割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2430,isEnd"/>
                  </a:rPr>
                  <a:t>的面积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612" name="yt_shape_116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257899"/>
                <a:ext cx="11492915" cy="3156633"/>
              </a:xfrm>
              <a:prstGeom prst="rect">
                <a:avLst/>
              </a:prstGeom>
              <a:blipFill>
                <a:blip r:embed="rId2"/>
                <a:stretch>
                  <a:fillRect l="-1645" t="-1544" b="-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14" name="yt_image_11614" title="H_110.5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4700" y="4617684"/>
            <a:ext cx="2042598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EA9158A-73DF-6B64-0394-3FD9B9C4A054}"/>
                  </a:ext>
                </a:extLst>
              </p:cNvPr>
              <p:cNvSpPr txBox="1"/>
              <p:nvPr/>
            </p:nvSpPr>
            <p:spPr>
              <a:xfrm>
                <a:off x="1364509" y="3791619"/>
                <a:ext cx="1710563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EA9158A-73DF-6B64-0394-3FD9B9C4A0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9" y="3791619"/>
                <a:ext cx="1710563" cy="558241"/>
              </a:xfrm>
              <a:prstGeom prst="rect">
                <a:avLst/>
              </a:prstGeom>
              <a:blipFill>
                <a:blip r:embed="rId4"/>
                <a:stretch>
                  <a:fillRect l="-5714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348846" y="768515"/>
            <a:ext cx="203132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黑体" pitchFamily="24"/>
                <a:sym typeface=",isEnd"/>
              </a:rPr>
              <a:t>【变式运用】</a:t>
            </a:r>
            <a:endParaRPr lang="zh-CN" altLang="zh-CN" sz="2400">
              <a:solidFill>
                <a:srgbClr val="000000"/>
              </a:solidFill>
              <a:latin typeface="Times New Roman" pitchFamily="24"/>
              <a:ea typeface="黑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0" name="yt_shape_11530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线段的比</a:t>
            </a:r>
          </a:p>
        </p:txBody>
      </p:sp>
      <p:sp>
        <p:nvSpPr>
          <p:cNvPr id="11531" name="yt_shape_11531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ec2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32" name="yt_table_115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243803"/>
              </p:ext>
            </p:extLst>
          </p:nvPr>
        </p:nvGraphicFramePr>
        <p:xfrm>
          <a:off x="540047" y="2348869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</a:tbl>
          </a:graphicData>
        </a:graphic>
      </p:graphicFrame>
      <p:sp>
        <p:nvSpPr>
          <p:cNvPr id="11534" name="yt_shape_11534"/>
          <p:cNvSpPr txBox="1"/>
          <p:nvPr/>
        </p:nvSpPr>
        <p:spPr>
          <a:xfrm>
            <a:off x="540000" y="2875040"/>
            <a:ext cx="84638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5cm.</a:t>
            </a:r>
          </a:p>
        </p:txBody>
      </p:sp>
      <p:pic>
        <p:nvPicPr>
          <p:cNvPr id="11535" name="yt_image_11535" title="H_20.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5423" y="3506707"/>
            <a:ext cx="2221153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37" name="yt_shape_11537"/>
              <p:cNvSpPr txBox="1"/>
              <p:nvPr/>
            </p:nvSpPr>
            <p:spPr>
              <a:xfrm>
                <a:off x="540000" y="3820327"/>
                <a:ext cx="7631897" cy="11254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537" name="yt_shape_115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20327"/>
                <a:ext cx="7631897" cy="1125436"/>
              </a:xfrm>
              <a:prstGeom prst="rect">
                <a:avLst/>
              </a:prstGeom>
              <a:blipFill>
                <a:blip r:embed="rId3"/>
                <a:stretch>
                  <a:fillRect l="-2476" t="-4891" r="-1438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475381" title="H_26.259764">
            <a:extLst>
              <a:ext uri="{FF2B5EF4-FFF2-40B4-BE49-F238E27FC236}">
                <a16:creationId xmlns:a16="http://schemas.microsoft.com/office/drawing/2014/main" id="{2F3965C7-40D6-FCED-E0A2-0C62238EF6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D0C427-1092-FD5A-0806-E7F926B714F1}"/>
              </a:ext>
            </a:extLst>
          </p:cNvPr>
          <p:cNvSpPr txBox="1"/>
          <p:nvPr/>
        </p:nvSpPr>
        <p:spPr>
          <a:xfrm>
            <a:off x="19741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A207D4-1115-3FE5-2C65-6F4BA9463589}"/>
              </a:ext>
            </a:extLst>
          </p:cNvPr>
          <p:cNvSpPr txBox="1"/>
          <p:nvPr/>
        </p:nvSpPr>
        <p:spPr>
          <a:xfrm>
            <a:off x="3399564" y="377352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F536FF-9286-4801-5D19-24832CA2EB1A}"/>
              </a:ext>
            </a:extLst>
          </p:cNvPr>
          <p:cNvSpPr txBox="1"/>
          <p:nvPr/>
        </p:nvSpPr>
        <p:spPr>
          <a:xfrm>
            <a:off x="6788876" y="3773521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88F9EB2-7940-0351-77A6-59B5AC490890}"/>
                  </a:ext>
                </a:extLst>
              </p:cNvPr>
              <p:cNvSpPr txBox="1"/>
              <p:nvPr/>
            </p:nvSpPr>
            <p:spPr>
              <a:xfrm>
                <a:off x="2279424" y="4249009"/>
                <a:ext cx="789686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6" name="文本框 5" descr="{'rangeId': 5}">
                <a:extLst>
                  <a:ext uri="{FF2B5EF4-FFF2-40B4-BE49-F238E27FC236}">
                    <a16:creationId xmlns:a16="http://schemas.microsoft.com/office/drawing/2014/main" id="{488F9EB2-7940-0351-77A6-59B5AC4908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9424" y="4249009"/>
                <a:ext cx="789686" cy="73267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7EDBC97-93CC-1BDE-1BB6-859D34A633A6}"/>
              </a:ext>
            </a:extLst>
          </p:cNvPr>
          <p:cNvCxnSpPr/>
          <p:nvPr/>
        </p:nvCxnSpPr>
        <p:spPr>
          <a:xfrm>
            <a:off x="2017010" y="4953929"/>
            <a:ext cx="9620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2B74ADD-0A0A-CB37-2FBA-F5B2E05B2BCB}"/>
                  </a:ext>
                </a:extLst>
              </p:cNvPr>
              <p:cNvSpPr txBox="1"/>
              <p:nvPr/>
            </p:nvSpPr>
            <p:spPr>
              <a:xfrm>
                <a:off x="4250718" y="4249009"/>
                <a:ext cx="789686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8" name="文本框 7" descr="{'rangeId': 5}">
                <a:extLst>
                  <a:ext uri="{FF2B5EF4-FFF2-40B4-BE49-F238E27FC236}">
                    <a16:creationId xmlns:a16="http://schemas.microsoft.com/office/drawing/2014/main" id="{D2B74ADD-0A0A-CB37-2FBA-F5B2E05B2B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0718" y="4249009"/>
                <a:ext cx="789686" cy="73267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82E802B-26FD-E16B-1A68-8DE9684D5CF3}"/>
              </a:ext>
            </a:extLst>
          </p:cNvPr>
          <p:cNvCxnSpPr/>
          <p:nvPr/>
        </p:nvCxnSpPr>
        <p:spPr>
          <a:xfrm>
            <a:off x="3988304" y="4953929"/>
            <a:ext cx="9620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4ABC6F9-B669-1CF8-F1CA-8B9EAA1F8DF6}"/>
                  </a:ext>
                </a:extLst>
              </p:cNvPr>
              <p:cNvSpPr txBox="1"/>
              <p:nvPr/>
            </p:nvSpPr>
            <p:spPr>
              <a:xfrm>
                <a:off x="6229378" y="4249009"/>
                <a:ext cx="783336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" name="文本框 9" descr="{'rangeId': 5}">
                <a:extLst>
                  <a:ext uri="{FF2B5EF4-FFF2-40B4-BE49-F238E27FC236}">
                    <a16:creationId xmlns:a16="http://schemas.microsoft.com/office/drawing/2014/main" id="{B4ABC6F9-B669-1CF8-F1CA-8B9EAA1F8D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9378" y="4249009"/>
                <a:ext cx="783336" cy="73267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0CB446C-B548-582A-0762-92CD03178EF9}"/>
              </a:ext>
            </a:extLst>
          </p:cNvPr>
          <p:cNvCxnSpPr/>
          <p:nvPr/>
        </p:nvCxnSpPr>
        <p:spPr>
          <a:xfrm>
            <a:off x="5966964" y="4953929"/>
            <a:ext cx="9557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0" name="yt_shape_11540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成比例线段的概念</a:t>
            </a:r>
          </a:p>
        </p:txBody>
      </p:sp>
      <p:sp>
        <p:nvSpPr>
          <p:cNvPr id="11541" name="yt_shape_11541"/>
          <p:cNvSpPr txBox="1"/>
          <p:nvPr/>
        </p:nvSpPr>
        <p:spPr>
          <a:xfrm>
            <a:off x="540000" y="1389434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下列线段中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能成比例的是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42" name="yt_table_11542" title="H_136.63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8302456"/>
                  </p:ext>
                </p:extLst>
              </p:nvPr>
            </p:nvGraphicFramePr>
            <p:xfrm>
              <a:off x="540047" y="1868737"/>
              <a:ext cx="5118608" cy="1948244"/>
            </p:xfrm>
            <a:graphic>
              <a:graphicData uri="http://schemas.openxmlformats.org/drawingml/2006/table">
                <a:tbl>
                  <a:tblPr/>
                  <a:tblGrid>
                    <a:gridCol w="5118608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0.2cm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0.1m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0.4cm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0.2cm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542" name="yt_table_11542" descr="{&quot;rangeId&quot;:7,&quot;type&quot;:&quot;Option&quot;}" title="H_136.63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8302456"/>
                  </p:ext>
                </p:extLst>
              </p:nvPr>
            </p:nvGraphicFramePr>
            <p:xfrm>
              <a:off x="540047" y="1868737"/>
              <a:ext cx="5118608" cy="1735266"/>
            </p:xfrm>
            <a:graphic>
              <a:graphicData uri="http://schemas.openxmlformats.org/drawingml/2006/table">
                <a:tbl>
                  <a:tblPr/>
                  <a:tblGrid>
                    <a:gridCol w="5118608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0.2cm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0.1m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0.4cm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0.2cm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6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94737" b="-1328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43" name="yt_shape_11543"/>
              <p:cNvSpPr txBox="1"/>
              <p:nvPr/>
            </p:nvSpPr>
            <p:spPr>
              <a:xfrm>
                <a:off x="540120" y="3654408"/>
                <a:ext cx="11111999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是成比例线段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6a64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543" name="yt_shape_11543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654408"/>
                <a:ext cx="11111999" cy="1070999"/>
              </a:xfrm>
              <a:prstGeom prst="rect">
                <a:avLst/>
              </a:prstGeom>
              <a:blipFill>
                <a:blip r:embed="rId3"/>
                <a:stretch>
                  <a:fillRect l="-1701" r="-1098" b="-17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45" name="yt_table_1154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242400"/>
              </p:ext>
            </p:extLst>
          </p:nvPr>
        </p:nvGraphicFramePr>
        <p:xfrm>
          <a:off x="540047" y="4776195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</a:tbl>
          </a:graphicData>
        </a:graphic>
      </p:graphicFrame>
      <p:sp>
        <p:nvSpPr>
          <p:cNvPr id="11547" name="yt_shape_11547"/>
          <p:cNvSpPr txBox="1"/>
          <p:nvPr/>
        </p:nvSpPr>
        <p:spPr>
          <a:xfrm>
            <a:off x="540120" y="530236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比例尺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显示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市的图上距离约为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e83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市的实际距离约为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km.</a:t>
            </a:r>
          </a:p>
        </p:txBody>
      </p:sp>
      <p:pic>
        <p:nvPicPr>
          <p:cNvPr id="3" name="yt_shape_1714121475443" title="H_26.259764">
            <a:extLst>
              <a:ext uri="{FF2B5EF4-FFF2-40B4-BE49-F238E27FC236}">
                <a16:creationId xmlns:a16="http://schemas.microsoft.com/office/drawing/2014/main" id="{70E6C65D-8DDA-BA08-0F4F-486CAF2292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FC9EF7-6A2F-4A7D-2168-2DE6082EC426}"/>
              </a:ext>
            </a:extLst>
          </p:cNvPr>
          <p:cNvSpPr txBox="1"/>
          <p:nvPr/>
        </p:nvSpPr>
        <p:spPr>
          <a:xfrm>
            <a:off x="5021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3B8930-D0F5-F0FD-A5C7-6222C1E50FAC}"/>
              </a:ext>
            </a:extLst>
          </p:cNvPr>
          <p:cNvSpPr txBox="1"/>
          <p:nvPr/>
        </p:nvSpPr>
        <p:spPr>
          <a:xfrm>
            <a:off x="1669309" y="424387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6365BA-0487-122B-A95F-303E47C1225E}"/>
              </a:ext>
            </a:extLst>
          </p:cNvPr>
          <p:cNvSpPr txBox="1"/>
          <p:nvPr/>
        </p:nvSpPr>
        <p:spPr>
          <a:xfrm>
            <a:off x="3498109" y="573104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8" name="yt_shape_11548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比例的基本性质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49" name="yt_shape_11549"/>
              <p:cNvSpPr txBox="1"/>
              <p:nvPr/>
            </p:nvSpPr>
            <p:spPr>
              <a:xfrm>
                <a:off x="540000" y="1389434"/>
                <a:ext cx="6338530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（金昌市中考）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549" name="yt_shape_11549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6338530" cy="642292"/>
              </a:xfrm>
              <a:prstGeom prst="rect">
                <a:avLst/>
              </a:prstGeom>
              <a:blipFill>
                <a:blip r:embed="rId2"/>
                <a:stretch>
                  <a:fillRect l="-2984" r="-202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51" name="yt_table_11551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1111594"/>
                  </p:ext>
                </p:extLst>
              </p:nvPr>
            </p:nvGraphicFramePr>
            <p:xfrm>
              <a:off x="540047" y="2082514"/>
              <a:ext cx="7133591" cy="674878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32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2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30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551" name="yt_table_11551" descr="{&quot;rangeId&quot;:11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1111594"/>
                  </p:ext>
                </p:extLst>
              </p:nvPr>
            </p:nvGraphicFramePr>
            <p:xfrm>
              <a:off x="540047" y="2082514"/>
              <a:ext cx="7133591" cy="6359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32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2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30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31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2446" r="-1556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6158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552" name="yt_shape_11552"/>
          <p:cNvSpPr txBox="1"/>
          <p:nvPr/>
        </p:nvSpPr>
        <p:spPr>
          <a:xfrm>
            <a:off x="540000" y="2769114"/>
            <a:ext cx="76511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那么下列等式成立的是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53" name="yt_table_11553" title="H_116.21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7210548"/>
                  </p:ext>
                </p:extLst>
              </p:nvPr>
            </p:nvGraphicFramePr>
            <p:xfrm>
              <a:off x="540047" y="3248417"/>
              <a:ext cx="6258625" cy="1566164"/>
            </p:xfrm>
            <a:graphic>
              <a:graphicData uri="http://schemas.openxmlformats.org/drawingml/2006/table">
                <a:tbl>
                  <a:tblPr/>
                  <a:tblGrid>
                    <a:gridCol w="4032886">
                      <a:extLst>
                        <a:ext uri="{9D8B030D-6E8A-4147-A177-3AD203B41FA5}">
                          <a16:colId xmlns:a16="http://schemas.microsoft.com/office/drawing/2014/main" val="10332"/>
                        </a:ext>
                      </a:extLst>
                    </a:gridCol>
                    <a:gridCol w="2225739">
                      <a:extLst>
                        <a:ext uri="{9D8B030D-6E8A-4147-A177-3AD203B41FA5}">
                          <a16:colId xmlns:a16="http://schemas.microsoft.com/office/drawing/2014/main" val="103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553" name="yt_table_11553" descr="{&quot;rangeId&quot;:12,&quot;type&quot;:&quot;Option&quot;}" title="H_116.21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7210548"/>
                  </p:ext>
                </p:extLst>
              </p:nvPr>
            </p:nvGraphicFramePr>
            <p:xfrm>
              <a:off x="540047" y="3248417"/>
              <a:ext cx="6258625" cy="1475868"/>
            </p:xfrm>
            <a:graphic>
              <a:graphicData uri="http://schemas.openxmlformats.org/drawingml/2006/table">
                <a:tbl>
                  <a:tblPr/>
                  <a:tblGrid>
                    <a:gridCol w="4032886">
                      <a:extLst>
                        <a:ext uri="{9D8B030D-6E8A-4147-A177-3AD203B41FA5}">
                          <a16:colId xmlns:a16="http://schemas.microsoft.com/office/drawing/2014/main" val="10332"/>
                        </a:ext>
                      </a:extLst>
                    </a:gridCol>
                    <a:gridCol w="2225739">
                      <a:extLst>
                        <a:ext uri="{9D8B030D-6E8A-4147-A177-3AD203B41FA5}">
                          <a16:colId xmlns:a16="http://schemas.microsoft.com/office/drawing/2014/main" val="10333"/>
                        </a:ext>
                      </a:extLst>
                    </a:gridCol>
                  </a:tblGrid>
                  <a:tr h="73793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55287" b="-1131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0874" b="-113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1"/>
                      </a:ext>
                    </a:extLst>
                  </a:tr>
                  <a:tr h="73793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826" r="-55287" b="-140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0874" t="-100826" b="-140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54" name="yt_shape_11554"/>
              <p:cNvSpPr txBox="1"/>
              <p:nvPr/>
            </p:nvSpPr>
            <p:spPr>
              <a:xfrm>
                <a:off x="540000" y="4774747"/>
                <a:ext cx="8593763" cy="13314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（湘潭市中考）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（娄底市中考）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554" name="yt_shape_11554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74747"/>
                <a:ext cx="8593763" cy="1331455"/>
              </a:xfrm>
              <a:prstGeom prst="rect">
                <a:avLst/>
              </a:prstGeom>
              <a:blipFill>
                <a:blip r:embed="rId5"/>
                <a:stretch>
                  <a:fillRect l="-2200" r="-1278" b="-68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475506" title="H_26.259764">
            <a:extLst>
              <a:ext uri="{FF2B5EF4-FFF2-40B4-BE49-F238E27FC236}">
                <a16:creationId xmlns:a16="http://schemas.microsoft.com/office/drawing/2014/main" id="{68F09CB1-7031-EA34-D071-0C8D184CF7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EF1A61-D79A-04C8-BF37-EE8DB0260647}"/>
              </a:ext>
            </a:extLst>
          </p:cNvPr>
          <p:cNvSpPr txBox="1"/>
          <p:nvPr/>
        </p:nvSpPr>
        <p:spPr>
          <a:xfrm>
            <a:off x="5896956" y="1342628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D13B2E-8118-36E6-F005-B48BA94C6698}"/>
              </a:ext>
            </a:extLst>
          </p:cNvPr>
          <p:cNvSpPr txBox="1"/>
          <p:nvPr/>
        </p:nvSpPr>
        <p:spPr>
          <a:xfrm>
            <a:off x="7214326" y="272230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839CD5-546C-1A05-3343-BC18A550DBE7}"/>
                  </a:ext>
                </a:extLst>
              </p:cNvPr>
              <p:cNvSpPr txBox="1"/>
              <p:nvPr/>
            </p:nvSpPr>
            <p:spPr>
              <a:xfrm>
                <a:off x="6534177" y="4727941"/>
                <a:ext cx="661099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13, 'hasSerialNum': 1, 'mathAnswerShape': 1}">
                <a:extLst>
                  <a:ext uri="{FF2B5EF4-FFF2-40B4-BE49-F238E27FC236}">
                    <a16:creationId xmlns:a16="http://schemas.microsoft.com/office/drawing/2014/main" id="{63839CD5-546C-1A05-3343-BC18A550DB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4177" y="4727941"/>
                <a:ext cx="661099" cy="76683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73BA942-2F57-A12A-3F46-CB4C7193469F}"/>
              </a:ext>
            </a:extLst>
          </p:cNvPr>
          <p:cNvCxnSpPr/>
          <p:nvPr/>
        </p:nvCxnSpPr>
        <p:spPr>
          <a:xfrm>
            <a:off x="6271764" y="5467024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7C04398-9F13-DF3E-6E2F-CE9122AFB685}"/>
                  </a:ext>
                </a:extLst>
              </p:cNvPr>
              <p:cNvSpPr txBox="1"/>
              <p:nvPr/>
            </p:nvSpPr>
            <p:spPr>
              <a:xfrm>
                <a:off x="8174827" y="5401168"/>
                <a:ext cx="661099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7" name="文本框 6" descr="{'rangeId': 13, 'hasSerialNum': 1, 'mathAnswerShape': 1}">
                <a:extLst>
                  <a:ext uri="{FF2B5EF4-FFF2-40B4-BE49-F238E27FC236}">
                    <a16:creationId xmlns:a16="http://schemas.microsoft.com/office/drawing/2014/main" id="{97C04398-9F13-DF3E-6E2F-CE9122AFB6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4827" y="5401168"/>
                <a:ext cx="661099" cy="73896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7B41826-1707-58B8-BC8F-466FCE2B35FF}"/>
              </a:ext>
            </a:extLst>
          </p:cNvPr>
          <p:cNvCxnSpPr/>
          <p:nvPr/>
        </p:nvCxnSpPr>
        <p:spPr>
          <a:xfrm>
            <a:off x="7912414" y="6112375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58" name="yt_shape_11558"/>
              <p:cNvSpPr txBox="1"/>
              <p:nvPr/>
            </p:nvSpPr>
            <p:spPr>
              <a:xfrm>
                <a:off x="540000" y="900000"/>
                <a:ext cx="9839488" cy="39644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请利用比例的性质求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58" name="yt_shape_11558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839488" cy="3964483"/>
              </a:xfrm>
              <a:prstGeom prst="rect">
                <a:avLst/>
              </a:prstGeom>
              <a:blipFill>
                <a:blip r:embed="rId2"/>
                <a:stretch>
                  <a:fillRect l="-1921" r="-929" b="-1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15A6D28-636C-FB13-D20C-3EFADEF307D8}"/>
                  </a:ext>
                </a:extLst>
              </p:cNvPr>
              <p:cNvSpPr txBox="1"/>
              <p:nvPr/>
            </p:nvSpPr>
            <p:spPr>
              <a:xfrm>
                <a:off x="449989" y="1579317"/>
                <a:ext cx="5746115" cy="8197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z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}">
                <a:extLst>
                  <a:ext uri="{FF2B5EF4-FFF2-40B4-BE49-F238E27FC236}">
                    <a16:creationId xmlns:a16="http://schemas.microsoft.com/office/drawing/2014/main" id="{415A6D28-636C-FB13-D20C-3EFADEF307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79317"/>
                <a:ext cx="5746115" cy="819734"/>
              </a:xfrm>
              <a:prstGeom prst="rect">
                <a:avLst/>
              </a:prstGeom>
              <a:blipFill>
                <a:blip r:embed="rId3"/>
                <a:stretch>
                  <a:fillRect l="-1699" r="-1699" b="-1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46A424-FA80-DD12-2A88-8FDBF94B1C70}"/>
                  </a:ext>
                </a:extLst>
              </p:cNvPr>
              <p:cNvSpPr txBox="1"/>
              <p:nvPr/>
            </p:nvSpPr>
            <p:spPr>
              <a:xfrm>
                <a:off x="449989" y="2305439"/>
                <a:ext cx="27327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z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}">
                <a:extLst>
                  <a:ext uri="{FF2B5EF4-FFF2-40B4-BE49-F238E27FC236}">
                    <a16:creationId xmlns:a16="http://schemas.microsoft.com/office/drawing/2014/main" id="{E246A424-FA80-DD12-2A88-8FDBF94B1C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05439"/>
                <a:ext cx="2732786" cy="772808"/>
              </a:xfrm>
              <a:prstGeom prst="rect">
                <a:avLst/>
              </a:prstGeom>
              <a:blipFill>
                <a:blip r:embed="rId4"/>
                <a:stretch>
                  <a:fillRect l="-3571" r="-3571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0D30B7E-43B6-2F7B-ED5E-9E2D15411837}"/>
                  </a:ext>
                </a:extLst>
              </p:cNvPr>
              <p:cNvSpPr txBox="1"/>
              <p:nvPr/>
            </p:nvSpPr>
            <p:spPr>
              <a:xfrm>
                <a:off x="449989" y="2984635"/>
                <a:ext cx="502196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z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hasSerialNum': 1}">
                <a:extLst>
                  <a:ext uri="{FF2B5EF4-FFF2-40B4-BE49-F238E27FC236}">
                    <a16:creationId xmlns:a16="http://schemas.microsoft.com/office/drawing/2014/main" id="{D0D30B7E-43B6-2F7B-ED5E-9E2D154118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84635"/>
                <a:ext cx="5021961" cy="772808"/>
              </a:xfrm>
              <a:prstGeom prst="rect">
                <a:avLst/>
              </a:prstGeom>
              <a:blipFill>
                <a:blip r:embed="rId5"/>
                <a:stretch>
                  <a:fillRect l="-1942" r="-194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1BC4999-4F26-573B-4ED7-E84E3FF7D252}"/>
              </a:ext>
            </a:extLst>
          </p:cNvPr>
          <p:cNvSpPr txBox="1"/>
          <p:nvPr/>
        </p:nvSpPr>
        <p:spPr>
          <a:xfrm>
            <a:off x="449989" y="3663831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2C55959-1018-AEFB-A3FB-37C43151A902}"/>
                  </a:ext>
                </a:extLst>
              </p:cNvPr>
              <p:cNvSpPr txBox="1"/>
              <p:nvPr/>
            </p:nvSpPr>
            <p:spPr>
              <a:xfrm>
                <a:off x="449989" y="4139319"/>
                <a:ext cx="236766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z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4, 'hasSerialNum': 1}">
                <a:extLst>
                  <a:ext uri="{FF2B5EF4-FFF2-40B4-BE49-F238E27FC236}">
                    <a16:creationId xmlns:a16="http://schemas.microsoft.com/office/drawing/2014/main" id="{D2C55959-1018-AEFB-A3FB-37C43151A9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9319"/>
                <a:ext cx="2367661" cy="733629"/>
              </a:xfrm>
              <a:prstGeom prst="rect">
                <a:avLst/>
              </a:prstGeom>
              <a:blipFill>
                <a:blip r:embed="rId6"/>
                <a:stretch>
                  <a:fillRect l="-4124" r="-412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4" name="yt_shape_11564"/>
          <p:cNvSpPr txBox="1"/>
          <p:nvPr/>
        </p:nvSpPr>
        <p:spPr>
          <a:xfrm>
            <a:off x="540000" y="900000"/>
            <a:ext cx="858408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未确定成比例线段的顺序时，不分情况讨论导致漏解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65" name="yt_shape_11565"/>
              <p:cNvSpPr txBox="1"/>
              <p:nvPr/>
            </p:nvSpPr>
            <p:spPr>
              <a:xfrm>
                <a:off x="540119" y="1389434"/>
                <a:ext cx="11492915" cy="12477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已知三条线段的长分别为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4_e63f1,isEnd"/>
                  </a:rPr>
                  <a:t>如果另外一条线段与它们是成比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例线段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那么另外一条线段的长为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65" name="yt_shape_115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247777"/>
              </a:xfrm>
              <a:prstGeom prst="rect">
                <a:avLst/>
              </a:prstGeom>
              <a:blipFill>
                <a:blip r:embed="rId2"/>
                <a:stretch>
                  <a:fillRect l="-1645" t="-1951" b="-7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475579" title="H_26.259764">
            <a:extLst>
              <a:ext uri="{FF2B5EF4-FFF2-40B4-BE49-F238E27FC236}">
                <a16:creationId xmlns:a16="http://schemas.microsoft.com/office/drawing/2014/main" id="{FA96D98E-9ECC-F225-8642-B9CC7CA682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8280281-00B8-C941-CB7B-DB645C381F5A}"/>
                  </a:ext>
                </a:extLst>
              </p:cNvPr>
              <p:cNvSpPr txBox="1"/>
              <p:nvPr/>
            </p:nvSpPr>
            <p:spPr>
              <a:xfrm>
                <a:off x="5631708" y="1700808"/>
                <a:ext cx="3658616" cy="8075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8280281-00B8-C941-CB7B-DB645C381F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1708" y="1700808"/>
                <a:ext cx="3658616" cy="807542"/>
              </a:xfrm>
              <a:prstGeom prst="rect">
                <a:avLst/>
              </a:prstGeom>
              <a:blipFill>
                <a:blip r:embed="rId4"/>
                <a:stretch>
                  <a:fillRect l="-2667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8" name="yt_shape_1156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67" name="yt_image_11567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0" name="yt_shape_11570"/>
          <p:cNvSpPr txBox="1"/>
          <p:nvPr/>
        </p:nvSpPr>
        <p:spPr>
          <a:xfrm>
            <a:off x="540000" y="1482165"/>
            <a:ext cx="74379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等腰直角三角形斜边与斜边上的高的比是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71" name="yt_table_11571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0405199"/>
                  </p:ext>
                </p:extLst>
              </p:nvPr>
            </p:nvGraphicFramePr>
            <p:xfrm>
              <a:off x="540047" y="1961468"/>
              <a:ext cx="9546845" cy="520319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334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335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0336"/>
                        </a:ext>
                      </a:extLst>
                    </a:gridCol>
                    <a:gridCol w="1801940">
                      <a:extLst>
                        <a:ext uri="{9D8B030D-6E8A-4147-A177-3AD203B41FA5}">
                          <a16:colId xmlns:a16="http://schemas.microsoft.com/office/drawing/2014/main" val="103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571" name="yt_table_11571" descr="{&quot;rangeId&quot;:18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0405199"/>
                  </p:ext>
                </p:extLst>
              </p:nvPr>
            </p:nvGraphicFramePr>
            <p:xfrm>
              <a:off x="540047" y="1961468"/>
              <a:ext cx="9546845" cy="461074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334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335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0336"/>
                        </a:ext>
                      </a:extLst>
                    </a:gridCol>
                    <a:gridCol w="1801940">
                      <a:extLst>
                        <a:ext uri="{9D8B030D-6E8A-4147-A177-3AD203B41FA5}">
                          <a16:colId xmlns:a16="http://schemas.microsoft.com/office/drawing/2014/main" val="10337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0574" t="-6494" r="-65342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29392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572" name="yt_shape_11572"/>
          <p:cNvSpPr txBox="1"/>
          <p:nvPr/>
        </p:nvSpPr>
        <p:spPr>
          <a:xfrm>
            <a:off x="540000" y="2473228"/>
            <a:ext cx="91531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73" name="yt_table_115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96569"/>
              </p:ext>
            </p:extLst>
          </p:nvPr>
        </p:nvGraphicFramePr>
        <p:xfrm>
          <a:off x="540047" y="2952531"/>
          <a:ext cx="7157086" cy="950976"/>
        </p:xfrm>
        <a:graphic>
          <a:graphicData uri="http://schemas.openxmlformats.org/drawingml/2006/table">
            <a:tbl>
              <a:tblPr/>
              <a:tblGrid>
                <a:gridCol w="4980623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575" name="yt_shape_11575"/>
              <p:cNvSpPr txBox="1"/>
              <p:nvPr/>
            </p:nvSpPr>
            <p:spPr>
              <a:xfrm>
                <a:off x="540119" y="3954085"/>
                <a:ext cx="11492915" cy="18090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1575" name="yt_shape_115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54085"/>
                <a:ext cx="11492915" cy="1809021"/>
              </a:xfrm>
              <a:prstGeom prst="rect">
                <a:avLst/>
              </a:prstGeom>
              <a:blipFill>
                <a:blip r:embed="rId4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4514120-3F1B-C688-AFC1-695547AF750E}"/>
              </a:ext>
            </a:extLst>
          </p:cNvPr>
          <p:cNvSpPr txBox="1"/>
          <p:nvPr/>
        </p:nvSpPr>
        <p:spPr>
          <a:xfrm>
            <a:off x="70031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93B512-4911-72B0-73CE-31D772D2A679}"/>
              </a:ext>
            </a:extLst>
          </p:cNvPr>
          <p:cNvSpPr txBox="1"/>
          <p:nvPr/>
        </p:nvSpPr>
        <p:spPr>
          <a:xfrm>
            <a:off x="8701814" y="24264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32E931F-7F1B-B509-154A-EFED31C4E84D}"/>
                  </a:ext>
                </a:extLst>
              </p:cNvPr>
              <p:cNvSpPr txBox="1"/>
              <p:nvPr/>
            </p:nvSpPr>
            <p:spPr>
              <a:xfrm>
                <a:off x="4782650" y="3907279"/>
                <a:ext cx="789685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4" name="文本框 3" descr="{'rangeId': 20, 'hasSerialNum': 1, 'mathAnswerShape': 1}">
                <a:extLst>
                  <a:ext uri="{FF2B5EF4-FFF2-40B4-BE49-F238E27FC236}">
                    <a16:creationId xmlns:a16="http://schemas.microsoft.com/office/drawing/2014/main" id="{C32E931F-7F1B-B509-154A-EFED31C4E8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2650" y="3907279"/>
                <a:ext cx="789685" cy="77846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4466131-BCAF-E54F-A6F7-0633F3361B7B}"/>
              </a:ext>
            </a:extLst>
          </p:cNvPr>
          <p:cNvCxnSpPr/>
          <p:nvPr/>
        </p:nvCxnSpPr>
        <p:spPr>
          <a:xfrm>
            <a:off x="4520236" y="4657983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79" name="yt_shape_11579"/>
              <p:cNvSpPr txBox="1"/>
              <p:nvPr/>
            </p:nvSpPr>
            <p:spPr>
              <a:xfrm>
                <a:off x="540000" y="1836104"/>
                <a:ext cx="6907597" cy="15976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25cm.</a:t>
                </a:r>
              </a:p>
            </p:txBody>
          </p:sp>
        </mc:Choice>
        <mc:Fallback>
          <p:sp>
            <p:nvSpPr>
              <p:cNvPr id="11579" name="yt_shape_115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36104"/>
                <a:ext cx="6907597" cy="1597617"/>
              </a:xfrm>
              <a:prstGeom prst="rect">
                <a:avLst/>
              </a:prstGeom>
              <a:blipFill>
                <a:blip r:embed="rId2"/>
                <a:stretch>
                  <a:fillRect l="-2736" r="-1765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EC782FE-7C1E-BA3D-B2A4-B1773D89618B}"/>
                  </a:ext>
                </a:extLst>
              </p:cNvPr>
              <p:cNvSpPr txBox="1"/>
              <p:nvPr/>
            </p:nvSpPr>
            <p:spPr>
              <a:xfrm>
                <a:off x="449989" y="1789298"/>
                <a:ext cx="7020878" cy="7759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EC782FE-7C1E-BA3D-B2A4-B1773D8961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89298"/>
                <a:ext cx="7020878" cy="775920"/>
              </a:xfrm>
              <a:prstGeom prst="rect">
                <a:avLst/>
              </a:prstGeom>
              <a:blipFill>
                <a:blip r:embed="rId3"/>
                <a:stretch>
                  <a:fillRect l="-1389" r="-138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DCE6AC1-7802-C162-AB47-E1D800CE3F76}"/>
              </a:ext>
            </a:extLst>
          </p:cNvPr>
          <p:cNvSpPr txBox="1"/>
          <p:nvPr/>
        </p:nvSpPr>
        <p:spPr>
          <a:xfrm>
            <a:off x="449989" y="2471606"/>
            <a:ext cx="552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12FDBA-6490-94CC-FB89-5C3A4C97B7E0}"/>
              </a:ext>
            </a:extLst>
          </p:cNvPr>
          <p:cNvSpPr txBox="1"/>
          <p:nvPr/>
        </p:nvSpPr>
        <p:spPr>
          <a:xfrm>
            <a:off x="449989" y="2947094"/>
            <a:ext cx="48393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25cm.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49989" y="692696"/>
                <a:ext cx="11262635" cy="12614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>
                    <a:solidFill>
                      <a:srgbClr val="000000"/>
                    </a:solidFill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的三边长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>
                    <a:solidFill>
                      <a:srgbClr val="000000"/>
                    </a:solidFill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的周长是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60cm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_⨹_1_fceea"/>
                  </a:rPr>
                  <a:t> 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i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92696"/>
                <a:ext cx="11262635" cy="1261436"/>
              </a:xfrm>
              <a:prstGeom prst="rect">
                <a:avLst/>
              </a:prstGeom>
              <a:blipFill>
                <a:blip r:embed="rId4"/>
                <a:stretch>
                  <a:fillRect l="-866" r="-650" b="-6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81" name="yt_shape_11581"/>
              <p:cNvSpPr txBox="1"/>
              <p:nvPr/>
            </p:nvSpPr>
            <p:spPr>
              <a:xfrm>
                <a:off x="540120" y="900000"/>
                <a:ext cx="11492915" cy="13740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bece7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81" name="yt_shape_11581" descr="{&quot;rangeId&quot;:21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374030"/>
              </a:xfrm>
              <a:prstGeom prst="rect">
                <a:avLst/>
              </a:prstGeom>
              <a:blipFill>
                <a:blip r:embed="rId2"/>
                <a:stretch>
                  <a:fillRect l="-1701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83" name="yt_image_11583" title="H_23.3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0620" y="2477182"/>
            <a:ext cx="2930758" cy="29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85" name="yt_shape_11585"/>
              <p:cNvSpPr txBox="1"/>
              <p:nvPr/>
            </p:nvSpPr>
            <p:spPr>
              <a:xfrm>
                <a:off x="540000" y="2823941"/>
                <a:ext cx="6117509" cy="18443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85" name="yt_shape_11585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23941"/>
                <a:ext cx="6117509" cy="1844351"/>
              </a:xfrm>
              <a:prstGeom prst="rect">
                <a:avLst/>
              </a:prstGeom>
              <a:blipFill>
                <a:blip r:embed="rId4"/>
                <a:stretch>
                  <a:fillRect l="-3091" r="-2094" b="-9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FDA1B3E-B2F8-B558-4FDA-67D3DCE7796F}"/>
                  </a:ext>
                </a:extLst>
              </p:cNvPr>
              <p:cNvSpPr txBox="1"/>
              <p:nvPr/>
            </p:nvSpPr>
            <p:spPr>
              <a:xfrm>
                <a:off x="449989" y="2777135"/>
                <a:ext cx="6238430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mathAnswerShape': 1}">
                <a:extLst>
                  <a:ext uri="{FF2B5EF4-FFF2-40B4-BE49-F238E27FC236}">
                    <a16:creationId xmlns:a16="http://schemas.microsoft.com/office/drawing/2014/main" id="{6FDA1B3E-B2F8-B558-4FDA-67D3DCE779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77135"/>
                <a:ext cx="6238430" cy="768681"/>
              </a:xfrm>
              <a:prstGeom prst="rect">
                <a:avLst/>
              </a:prstGeom>
              <a:blipFill>
                <a:blip r:embed="rId5"/>
                <a:stretch>
                  <a:fillRect l="-1564" r="-156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CCD3F8-C989-E117-7AF4-F92F0CAC3AE1}"/>
                  </a:ext>
                </a:extLst>
              </p:cNvPr>
              <p:cNvSpPr txBox="1"/>
              <p:nvPr/>
            </p:nvSpPr>
            <p:spPr>
              <a:xfrm>
                <a:off x="449989" y="3452204"/>
                <a:ext cx="5167630" cy="8206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mathAnswerShape': 1}">
                <a:extLst>
                  <a:ext uri="{FF2B5EF4-FFF2-40B4-BE49-F238E27FC236}">
                    <a16:creationId xmlns:a16="http://schemas.microsoft.com/office/drawing/2014/main" id="{E9CCD3F8-C989-E117-7AF4-F92F0CAC3A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2204"/>
                <a:ext cx="5167630" cy="820687"/>
              </a:xfrm>
              <a:prstGeom prst="rect">
                <a:avLst/>
              </a:prstGeom>
              <a:blipFill>
                <a:blip r:embed="rId6"/>
                <a:stretch>
                  <a:fillRect l="-1887" r="-1769" b="-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FB2D5DC-764E-1D28-9924-D1144694C3A1}"/>
              </a:ext>
            </a:extLst>
          </p:cNvPr>
          <p:cNvSpPr txBox="1"/>
          <p:nvPr/>
        </p:nvSpPr>
        <p:spPr>
          <a:xfrm>
            <a:off x="449989" y="4179279"/>
            <a:ext cx="16723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843</Words>
  <Application>Microsoft Office PowerPoint</Application>
  <PresentationFormat>宽屏</PresentationFormat>
  <Paragraphs>137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2" baseType="lpstr">
      <vt:lpstr>,isEnd</vt:lpstr>
      <vt:lpstr>_⨹_1_18f25</vt:lpstr>
      <vt:lpstr>_⨹_1_6e83a,isEnd</vt:lpstr>
      <vt:lpstr>_⨹_1_86a64</vt:lpstr>
      <vt:lpstr>_⨹_1_9b8de,isEnd</vt:lpstr>
      <vt:lpstr>_⨹_1_b2032,isEnd</vt:lpstr>
      <vt:lpstr>_⨹_1_bec29</vt:lpstr>
      <vt:lpstr>_⨹_1_bece7</vt:lpstr>
      <vt:lpstr>_⨹_1_f994c,isEnd</vt:lpstr>
      <vt:lpstr>_⨹_1_fc115</vt:lpstr>
      <vt:lpstr>_⨹_1_fceea</vt:lpstr>
      <vt:lpstr>_⨹_14_e63f1,isEnd</vt:lpstr>
      <vt:lpstr>_⨹_3_12430,isEnd</vt:lpstr>
      <vt:lpstr>_⨹_5_982eb,isEnd</vt:lpstr>
      <vt:lpstr>Finished</vt:lpstr>
      <vt:lpstr>IsAddLine</vt:lpstr>
      <vt:lpstr>W:3.754961,H:41.34504,isEnd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2024-04-28T02:23:20Z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