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3057525"/>
            <a:ext cx="113157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48571" y="4817510"/>
            <a:ext cx="580952" cy="39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44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6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613600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5714" y="1925323"/>
            <a:ext cx="2961904" cy="4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735580"/>
            <a:ext cx="88976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4520" y="3564890"/>
            <a:ext cx="639191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427855"/>
            <a:ext cx="939863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05815" y="5262245"/>
            <a:ext cx="762127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3" grpId="0" bldLvl="0" animBg="1"/>
      <p:bldP spid="18" grpId="0" bldLvl="0" animBg="1"/>
      <p:bldP spid="21" grpId="0" bldLvl="0" animBg="1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76985"/>
            <a:ext cx="100145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4975" y="2116455"/>
            <a:ext cx="65614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5815" y="2974340"/>
            <a:ext cx="950023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5815" y="3803650"/>
            <a:ext cx="10171430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3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77450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340" y="2030095"/>
            <a:ext cx="630809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5815" y="2888615"/>
            <a:ext cx="875411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3644900"/>
            <a:ext cx="915098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5325" y="4509135"/>
            <a:ext cx="552386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5328285"/>
            <a:ext cx="808799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25" grpId="0" bldLvl="0" animBg="1"/>
      <p:bldP spid="2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238" y="1219815"/>
            <a:ext cx="361904" cy="4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6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88155" y="2041030"/>
            <a:ext cx="302819" cy="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8299" y="2064963"/>
            <a:ext cx="382507" cy="27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8155" y="2136764"/>
            <a:ext cx="302819" cy="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1289" y="2814880"/>
            <a:ext cx="302819" cy="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1767" y="2695213"/>
            <a:ext cx="1561910" cy="3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8155" y="3516930"/>
            <a:ext cx="302819" cy="3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46268" y="3532886"/>
            <a:ext cx="390477" cy="27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88155" y="3604686"/>
            <a:ext cx="302819" cy="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01444" y="4290781"/>
            <a:ext cx="310788" cy="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99891" y="4171113"/>
            <a:ext cx="1243153" cy="3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40225" y="4163135"/>
            <a:ext cx="621576" cy="32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88155" y="4984853"/>
            <a:ext cx="302819" cy="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46268" y="5008786"/>
            <a:ext cx="390477" cy="263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888155" y="5072609"/>
            <a:ext cx="302819" cy="5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01444" y="5758703"/>
            <a:ext cx="310788" cy="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799891" y="5639036"/>
            <a:ext cx="1577848" cy="3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3258301"/>
            <a:ext cx="361905" cy="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1904" y="3286879"/>
            <a:ext cx="447619" cy="31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00952" y="3363089"/>
            <a:ext cx="361905" cy="6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8571" y="4182347"/>
            <a:ext cx="371428" cy="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4761" y="4039454"/>
            <a:ext cx="1495238" cy="4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58095" y="4039454"/>
            <a:ext cx="1019047" cy="3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8095" y="1200851"/>
            <a:ext cx="3342856" cy="44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106720"/>
            <a:ext cx="1371428" cy="41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26770"/>
            <a:ext cx="5228571" cy="4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736975"/>
            <a:ext cx="49085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537075"/>
            <a:ext cx="7433310" cy="123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72515"/>
            <a:ext cx="4355465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526030"/>
            <a:ext cx="5690235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3851275"/>
            <a:ext cx="1034415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15" y="612140"/>
            <a:ext cx="9495790" cy="2328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780665"/>
            <a:ext cx="9495790" cy="386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2024-04-26T13:21:57Z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