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3061970"/>
            <a:ext cx="95631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69639"/>
            <a:ext cx="4580952" cy="4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747135"/>
            <a:ext cx="54597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500275"/>
            <a:ext cx="1266666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8125" y="5281930"/>
            <a:ext cx="29394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5238" y="6121374"/>
            <a:ext cx="4180952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7" grpId="0" animBg="1"/>
      <p:bldP spid="19" grpId="0" bldLvl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1825" y="1164590"/>
            <a:ext cx="523684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561" y="2657853"/>
            <a:ext cx="7506502" cy="44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388995"/>
            <a:ext cx="725233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0370" y="4149090"/>
            <a:ext cx="78327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425" y="5013325"/>
            <a:ext cx="51943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819775"/>
            <a:ext cx="51943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20" grpId="0" bldLvl="0" animBg="1"/>
      <p:bldP spid="25" grpId="0" bldLvl="0" animBg="1"/>
      <p:bldP spid="2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7" y="2192567"/>
            <a:ext cx="771428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3060314"/>
            <a:ext cx="771428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3889918"/>
            <a:ext cx="438095" cy="4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000" y="3899454"/>
            <a:ext cx="428571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6666" y="5100950"/>
            <a:ext cx="780952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4285" y="5100950"/>
            <a:ext cx="780952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1172302"/>
            <a:ext cx="771428" cy="37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5238" y="2002128"/>
            <a:ext cx="1666666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05" y="2908300"/>
            <a:ext cx="56388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5370" y="4405630"/>
            <a:ext cx="99441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5792285"/>
            <a:ext cx="304761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5706548"/>
            <a:ext cx="666666" cy="5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0310"/>
            <a:ext cx="59524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1973514"/>
            <a:ext cx="3095238" cy="4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765186"/>
            <a:ext cx="4352380" cy="4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94735"/>
            <a:ext cx="776351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0230" y="4265295"/>
            <a:ext cx="875982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91185" y="5106035"/>
            <a:ext cx="37395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989108"/>
            <a:ext cx="4009523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  <p:bldP spid="14" grpId="0" bldLvl="0" animBg="1"/>
      <p:bldP spid="22" grpId="0" bldLvl="0" animBg="1"/>
      <p:bldP spid="30" grpId="0" bldLvl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8752840" cy="494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580890"/>
            <a:ext cx="9279890" cy="22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049020"/>
            <a:ext cx="85109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1955165"/>
            <a:ext cx="66071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561" y="2788975"/>
            <a:ext cx="3940445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625" y="3550285"/>
            <a:ext cx="808482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2625" y="4881880"/>
            <a:ext cx="899223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2561" y="6198146"/>
            <a:ext cx="2573925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  <p:bldP spid="18" grpId="0" bldLvl="0" animBg="1"/>
      <p:bldP spid="32" grpId="0" bldLvl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286510"/>
            <a:ext cx="537781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5714" y="2535861"/>
            <a:ext cx="6304761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3357245"/>
            <a:ext cx="675068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5815" y="4765040"/>
            <a:ext cx="795655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animBg="1"/>
      <p:bldP spid="18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