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3042920"/>
            <a:ext cx="116205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3204845"/>
            <a:ext cx="806450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3310" y="4734560"/>
            <a:ext cx="171196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18080"/>
            <a:ext cx="938847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315" y="3738245"/>
            <a:ext cx="47199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000" y="4882754"/>
            <a:ext cx="2171428" cy="4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99360"/>
            <a:ext cx="101460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0000" y="3691241"/>
            <a:ext cx="4704761" cy="48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315" y="4685030"/>
            <a:ext cx="53778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636010"/>
            <a:ext cx="43592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725035"/>
            <a:ext cx="43592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4530" y="3082925"/>
            <a:ext cx="590740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184650"/>
            <a:ext cx="590740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5300980"/>
            <a:ext cx="590740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1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4374515"/>
            <a:ext cx="91389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5445125"/>
            <a:ext cx="91389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28900"/>
            <a:ext cx="83940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3640" y="3665220"/>
            <a:ext cx="249364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9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1515" y="2494280"/>
            <a:ext cx="783971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573145"/>
            <a:ext cx="783971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11225" y="4653280"/>
            <a:ext cx="783971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4545" y="5615940"/>
            <a:ext cx="783971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004185"/>
            <a:ext cx="758380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4386810"/>
            <a:ext cx="2447619" cy="4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468245"/>
            <a:ext cx="65278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5190" y="3429000"/>
            <a:ext cx="65278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309499"/>
            <a:ext cx="1780952" cy="4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3271336"/>
            <a:ext cx="2438095" cy="47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3271336"/>
            <a:ext cx="971428" cy="47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666" y="3271336"/>
            <a:ext cx="628571" cy="47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4282662"/>
            <a:ext cx="1809523" cy="47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2024-04-26T09:34:13Z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