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4" r:id="rId5"/>
    <p:sldId id="308" r:id="rId6"/>
    <p:sldId id="310" r:id="rId7"/>
    <p:sldId id="312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巧用乘法公式化简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9" name="yt_shape_10519"/>
              <p:cNvSpPr txBox="1"/>
              <p:nvPr/>
            </p:nvSpPr>
            <p:spPr>
              <a:xfrm>
                <a:off x="540000" y="1389434"/>
                <a:ext cx="7098482" cy="5174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9" name="yt_shape_10519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098482" cy="5174302"/>
              </a:xfrm>
              <a:prstGeom prst="rect">
                <a:avLst/>
              </a:prstGeom>
              <a:blipFill>
                <a:blip r:embed="rId2"/>
                <a:stretch>
                  <a:fillRect l="-2663" t="-1060" r="-1546" b="-2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06483" title="H_25.973701">
            <a:extLst>
              <a:ext uri="{FF2B5EF4-FFF2-40B4-BE49-F238E27FC236}">
                <a16:creationId xmlns:a16="http://schemas.microsoft.com/office/drawing/2014/main" id="{050756AB-5B07-5319-66D2-B922F55EE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B1254F-D400-AE5E-E9FC-0358481EE424}"/>
                  </a:ext>
                </a:extLst>
              </p:cNvPr>
              <p:cNvSpPr txBox="1"/>
              <p:nvPr/>
            </p:nvSpPr>
            <p:spPr>
              <a:xfrm>
                <a:off x="449989" y="2339896"/>
                <a:ext cx="48158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38B1254F-D400-AE5E-E9FC-0358481EE4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9896"/>
                <a:ext cx="4815840" cy="615391"/>
              </a:xfrm>
              <a:prstGeom prst="rect">
                <a:avLst/>
              </a:prstGeom>
              <a:blipFill>
                <a:blip r:embed="rId4"/>
                <a:stretch>
                  <a:fillRect l="-2025" r="-6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080D41-823B-8C2F-DE3B-7BFBD94D0556}"/>
                  </a:ext>
                </a:extLst>
              </p:cNvPr>
              <p:cNvSpPr txBox="1"/>
              <p:nvPr/>
            </p:nvSpPr>
            <p:spPr>
              <a:xfrm>
                <a:off x="1669189" y="2861675"/>
                <a:ext cx="30821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50080D41-823B-8C2F-DE3B-7BFBD94D0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61675"/>
                <a:ext cx="3082164" cy="615392"/>
              </a:xfrm>
              <a:prstGeom prst="rect">
                <a:avLst/>
              </a:prstGeom>
              <a:blipFill>
                <a:blip r:embed="rId5"/>
                <a:stretch>
                  <a:fillRect l="-3168" r="-316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06DBA3-D339-BAA5-0934-AEBCDF4F1682}"/>
                  </a:ext>
                </a:extLst>
              </p:cNvPr>
              <p:cNvSpPr txBox="1"/>
              <p:nvPr/>
            </p:nvSpPr>
            <p:spPr>
              <a:xfrm>
                <a:off x="1669189" y="3383455"/>
                <a:ext cx="24725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hasSerialNum': 1}">
                <a:extLst>
                  <a:ext uri="{FF2B5EF4-FFF2-40B4-BE49-F238E27FC236}">
                    <a16:creationId xmlns:a16="http://schemas.microsoft.com/office/drawing/2014/main" id="{5506DBA3-D339-BAA5-0934-AEBCDF4F1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383455"/>
                <a:ext cx="2472564" cy="615391"/>
              </a:xfrm>
              <a:prstGeom prst="rect">
                <a:avLst/>
              </a:prstGeom>
              <a:blipFill>
                <a:blip r:embed="rId6"/>
                <a:stretch>
                  <a:fillRect l="-395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A65A72-C491-9C15-3EE3-3AE25885C8CF}"/>
                  </a:ext>
                </a:extLst>
              </p:cNvPr>
              <p:cNvSpPr txBox="1"/>
              <p:nvPr/>
            </p:nvSpPr>
            <p:spPr>
              <a:xfrm>
                <a:off x="1669189" y="3905234"/>
                <a:ext cx="11771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}">
                <a:extLst>
                  <a:ext uri="{FF2B5EF4-FFF2-40B4-BE49-F238E27FC236}">
                    <a16:creationId xmlns:a16="http://schemas.microsoft.com/office/drawing/2014/main" id="{41A65A72-C491-9C15-3EE3-3AE25885C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905234"/>
                <a:ext cx="1177164" cy="615392"/>
              </a:xfrm>
              <a:prstGeom prst="rect">
                <a:avLst/>
              </a:prstGeom>
              <a:blipFill>
                <a:blip r:embed="rId7"/>
                <a:stretch>
                  <a:fillRect l="-8290" r="-829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87D7E4-A200-77A8-0C4F-18BB3E26E379}"/>
                  </a:ext>
                </a:extLst>
              </p:cNvPr>
              <p:cNvSpPr txBox="1"/>
              <p:nvPr/>
            </p:nvSpPr>
            <p:spPr>
              <a:xfrm>
                <a:off x="449989" y="4952095"/>
                <a:ext cx="720991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]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hasSerialNum': 1}">
                <a:extLst>
                  <a:ext uri="{FF2B5EF4-FFF2-40B4-BE49-F238E27FC236}">
                    <a16:creationId xmlns:a16="http://schemas.microsoft.com/office/drawing/2014/main" id="{EE87D7E4-A200-77A8-0C4F-18BB3E26E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2095"/>
                <a:ext cx="7209917" cy="618694"/>
              </a:xfrm>
              <a:prstGeom prst="rect">
                <a:avLst/>
              </a:prstGeom>
              <a:blipFill>
                <a:blip r:embed="rId8"/>
                <a:stretch>
                  <a:fillRect l="-1352" r="-118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AD94C7-BF45-4C1F-C653-853F206BDDB5}"/>
                  </a:ext>
                </a:extLst>
              </p:cNvPr>
              <p:cNvSpPr txBox="1"/>
              <p:nvPr/>
            </p:nvSpPr>
            <p:spPr>
              <a:xfrm>
                <a:off x="1669189" y="5477177"/>
                <a:ext cx="39457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, 'hasSerialNum': 1}">
                <a:extLst>
                  <a:ext uri="{FF2B5EF4-FFF2-40B4-BE49-F238E27FC236}">
                    <a16:creationId xmlns:a16="http://schemas.microsoft.com/office/drawing/2014/main" id="{C8AD94C7-BF45-4C1F-C653-853F206BD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477177"/>
                <a:ext cx="3945763" cy="618693"/>
              </a:xfrm>
              <a:prstGeom prst="rect">
                <a:avLst/>
              </a:prstGeom>
              <a:blipFill>
                <a:blip r:embed="rId9"/>
                <a:stretch>
                  <a:fillRect l="-2473" r="-2318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DA3782-4914-5D80-EB68-30205F484776}"/>
                  </a:ext>
                </a:extLst>
              </p:cNvPr>
              <p:cNvSpPr txBox="1"/>
              <p:nvPr/>
            </p:nvSpPr>
            <p:spPr>
              <a:xfrm>
                <a:off x="1669189" y="6002258"/>
                <a:ext cx="14819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, 'hasSerialNum': 1}">
                <a:extLst>
                  <a:ext uri="{FF2B5EF4-FFF2-40B4-BE49-F238E27FC236}">
                    <a16:creationId xmlns:a16="http://schemas.microsoft.com/office/drawing/2014/main" id="{05DA3782-4914-5D80-EB68-30205F484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6002258"/>
                <a:ext cx="1481964" cy="558242"/>
              </a:xfrm>
              <a:prstGeom prst="rect">
                <a:avLst/>
              </a:prstGeom>
              <a:blipFill>
                <a:blip r:embed="rId10"/>
                <a:stretch>
                  <a:fillRect l="-6584" r="-6584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巧用整体思想进行计算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29" name="yt_shape_10529"/>
              <p:cNvSpPr txBox="1"/>
              <p:nvPr/>
            </p:nvSpPr>
            <p:spPr>
              <a:xfrm>
                <a:off x="540000" y="1389434"/>
                <a:ext cx="958127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（包头市中考）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529" name="yt_shape_1052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581277" cy="466666"/>
              </a:xfrm>
              <a:prstGeom prst="rect">
                <a:avLst/>
              </a:prstGeom>
              <a:blipFill>
                <a:blip r:embed="rId2"/>
                <a:stretch>
                  <a:fillRect l="-1973" t="-5263" r="-95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1" name="yt_table_10531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0596530"/>
                  </p:ext>
                </p:extLst>
              </p:nvPr>
            </p:nvGraphicFramePr>
            <p:xfrm>
              <a:off x="540047" y="1906888"/>
              <a:ext cx="4043808" cy="99726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31" name="yt_table_10531" descr="{&quot;rangeId&quot;:4,&quot;type&quot;:&quot;Option&quot;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0596530"/>
                  </p:ext>
                </p:extLst>
              </p:nvPr>
            </p:nvGraphicFramePr>
            <p:xfrm>
              <a:off x="540047" y="1906888"/>
              <a:ext cx="4043808" cy="89020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824" t="-98684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32" name="yt_shape_10532"/>
              <p:cNvSpPr txBox="1"/>
              <p:nvPr/>
            </p:nvSpPr>
            <p:spPr>
              <a:xfrm>
                <a:off x="540000" y="2847686"/>
                <a:ext cx="7249036" cy="1951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532" name="yt_shape_10532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7686"/>
                <a:ext cx="7249036" cy="1951240"/>
              </a:xfrm>
              <a:prstGeom prst="rect">
                <a:avLst/>
              </a:prstGeom>
              <a:blipFill>
                <a:blip r:embed="rId4"/>
                <a:stretch>
                  <a:fillRect l="-2607" t="-938" r="-1514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06544" title="H_25.973701">
            <a:extLst>
              <a:ext uri="{FF2B5EF4-FFF2-40B4-BE49-F238E27FC236}">
                <a16:creationId xmlns:a16="http://schemas.microsoft.com/office/drawing/2014/main" id="{AEBD6215-F5B4-3EEB-F98B-240D9BA6E2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6101F5-5AC6-0EAB-B42C-B438921130C8}"/>
              </a:ext>
            </a:extLst>
          </p:cNvPr>
          <p:cNvSpPr txBox="1"/>
          <p:nvPr/>
        </p:nvSpPr>
        <p:spPr>
          <a:xfrm>
            <a:off x="9125803" y="1342628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CECDD7-1D3F-A97C-3F3D-AF9AB4EEEBFB}"/>
              </a:ext>
            </a:extLst>
          </p:cNvPr>
          <p:cNvSpPr txBox="1"/>
          <p:nvPr/>
        </p:nvSpPr>
        <p:spPr>
          <a:xfrm>
            <a:off x="449989" y="3796687"/>
            <a:ext cx="394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11E6A2-370C-40A3-D887-3373C15E1552}"/>
                  </a:ext>
                </a:extLst>
              </p:cNvPr>
              <p:cNvSpPr txBox="1"/>
              <p:nvPr/>
            </p:nvSpPr>
            <p:spPr>
              <a:xfrm>
                <a:off x="449989" y="4272175"/>
                <a:ext cx="458724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7D11E6A2-370C-40A3-D887-3373C15E1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2175"/>
                <a:ext cx="4587240" cy="554686"/>
              </a:xfrm>
              <a:prstGeom prst="rect">
                <a:avLst/>
              </a:prstGeom>
              <a:blipFill>
                <a:blip r:embed="rId6"/>
                <a:stretch>
                  <a:fillRect l="-2128" r="-212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7" name="yt_shape_10537"/>
              <p:cNvSpPr txBox="1"/>
              <p:nvPr/>
            </p:nvSpPr>
            <p:spPr>
              <a:xfrm>
                <a:off x="540000" y="900000"/>
                <a:ext cx="4680705" cy="4399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37" name="yt_shape_10537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80705" cy="4399794"/>
              </a:xfrm>
              <a:prstGeom prst="rect">
                <a:avLst/>
              </a:prstGeom>
              <a:blipFill>
                <a:blip r:embed="rId2"/>
                <a:stretch>
                  <a:fillRect l="-4042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090165-3081-214C-E810-998791BBC45E}"/>
                  </a:ext>
                </a:extLst>
              </p:cNvPr>
              <p:cNvSpPr txBox="1"/>
              <p:nvPr/>
            </p:nvSpPr>
            <p:spPr>
              <a:xfrm>
                <a:off x="449989" y="1542550"/>
                <a:ext cx="3395599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25090165-3081-214C-E810-998791BBC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42550"/>
                <a:ext cx="3395599" cy="929780"/>
              </a:xfrm>
              <a:prstGeom prst="rect">
                <a:avLst/>
              </a:prstGeom>
              <a:blipFill>
                <a:blip r:embed="rId3"/>
                <a:stretch>
                  <a:fillRect l="-2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450652-737B-BFFE-FF90-8753A5909B09}"/>
                  </a:ext>
                </a:extLst>
              </p:cNvPr>
              <p:cNvSpPr txBox="1"/>
              <p:nvPr/>
            </p:nvSpPr>
            <p:spPr>
              <a:xfrm>
                <a:off x="449989" y="2378718"/>
                <a:ext cx="2460689" cy="9421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82450652-737B-BFFE-FF90-8753A5909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8718"/>
                <a:ext cx="2460689" cy="942163"/>
              </a:xfrm>
              <a:prstGeom prst="rect">
                <a:avLst/>
              </a:prstGeom>
              <a:blipFill>
                <a:blip r:embed="rId4"/>
                <a:stretch>
                  <a:fillRect l="-3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458407-5981-7EEC-CC36-120E1EC0071C}"/>
                  </a:ext>
                </a:extLst>
              </p:cNvPr>
              <p:cNvSpPr txBox="1"/>
              <p:nvPr/>
            </p:nvSpPr>
            <p:spPr>
              <a:xfrm>
                <a:off x="449989" y="3227269"/>
                <a:ext cx="4815522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BB458407-5981-7EEC-CC36-120E1EC00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7269"/>
                <a:ext cx="4815522" cy="979945"/>
              </a:xfrm>
              <a:prstGeom prst="rect">
                <a:avLst/>
              </a:prstGeom>
              <a:blipFill>
                <a:blip r:embed="rId5"/>
                <a:stretch>
                  <a:fillRect l="-2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F93AF7-55E3-A217-1915-4CBBA50416F2}"/>
                  </a:ext>
                </a:extLst>
              </p:cNvPr>
              <p:cNvSpPr txBox="1"/>
              <p:nvPr/>
            </p:nvSpPr>
            <p:spPr>
              <a:xfrm>
                <a:off x="449989" y="4113602"/>
                <a:ext cx="11278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}">
                <a:extLst>
                  <a:ext uri="{FF2B5EF4-FFF2-40B4-BE49-F238E27FC236}">
                    <a16:creationId xmlns:a16="http://schemas.microsoft.com/office/drawing/2014/main" id="{1DF93AF7-55E3-A217-1915-4CBBA5041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3602"/>
                <a:ext cx="1127824" cy="766077"/>
              </a:xfrm>
              <a:prstGeom prst="rect">
                <a:avLst/>
              </a:prstGeom>
              <a:blipFill>
                <a:blip r:embed="rId6"/>
                <a:stretch>
                  <a:fillRect l="-864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6C9097D-AE7E-6DCD-7119-7169ED4D6763}"/>
              </a:ext>
            </a:extLst>
          </p:cNvPr>
          <p:cNvSpPr txBox="1"/>
          <p:nvPr/>
        </p:nvSpPr>
        <p:spPr>
          <a:xfrm>
            <a:off x="449989" y="4786067"/>
            <a:ext cx="86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900000"/>
            <a:ext cx="22201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配方法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42" name="yt_shape_10542"/>
              <p:cNvSpPr txBox="1"/>
              <p:nvPr/>
            </p:nvSpPr>
            <p:spPr>
              <a:xfrm>
                <a:off x="540000" y="1389434"/>
                <a:ext cx="10272556" cy="31175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indent="1676190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indent="1676190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indent="1676190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42" name="yt_shape_1054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272556" cy="3117585"/>
              </a:xfrm>
              <a:prstGeom prst="rect">
                <a:avLst/>
              </a:prstGeom>
              <a:blipFill>
                <a:blip r:embed="rId2"/>
                <a:stretch>
                  <a:fillRect l="-1840" r="-712" b="-5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06607" title="H_25.973701">
            <a:extLst>
              <a:ext uri="{FF2B5EF4-FFF2-40B4-BE49-F238E27FC236}">
                <a16:creationId xmlns:a16="http://schemas.microsoft.com/office/drawing/2014/main" id="{EB13D7C5-ACA9-9245-C1F6-3912A101DB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1A50BA-1A64-D089-45E4-E59C0214EE8A}"/>
                  </a:ext>
                </a:extLst>
              </p:cNvPr>
              <p:cNvSpPr txBox="1"/>
              <p:nvPr/>
            </p:nvSpPr>
            <p:spPr>
              <a:xfrm>
                <a:off x="449989" y="2014077"/>
                <a:ext cx="4060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0E1A50BA-1A64-D089-45E4-E59C0214E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4077"/>
                <a:ext cx="4060063" cy="613931"/>
              </a:xfrm>
              <a:prstGeom prst="rect">
                <a:avLst/>
              </a:prstGeom>
              <a:blipFill>
                <a:blip r:embed="rId4"/>
                <a:stretch>
                  <a:fillRect l="-2402" r="-22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83EDA2A-CCA7-C833-A0C3-0F32E627C205}"/>
              </a:ext>
            </a:extLst>
          </p:cNvPr>
          <p:cNvSpPr txBox="1"/>
          <p:nvPr/>
        </p:nvSpPr>
        <p:spPr>
          <a:xfrm>
            <a:off x="449989" y="2534396"/>
            <a:ext cx="530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5ADE48-851E-D0C3-A3ED-71C90D1375D1}"/>
              </a:ext>
            </a:extLst>
          </p:cNvPr>
          <p:cNvSpPr txBox="1"/>
          <p:nvPr/>
        </p:nvSpPr>
        <p:spPr>
          <a:xfrm>
            <a:off x="2126389" y="3009884"/>
            <a:ext cx="263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E9974A-303A-899D-EA9F-D3DB98EA099C}"/>
                  </a:ext>
                </a:extLst>
              </p:cNvPr>
              <p:cNvSpPr txBox="1"/>
              <p:nvPr/>
            </p:nvSpPr>
            <p:spPr>
              <a:xfrm>
                <a:off x="2126389" y="3485372"/>
                <a:ext cx="21169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A9E9974A-303A-899D-EA9F-D3DB98EA0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389" y="3485372"/>
                <a:ext cx="2116964" cy="613931"/>
              </a:xfrm>
              <a:prstGeom prst="rect">
                <a:avLst/>
              </a:prstGeom>
              <a:blipFill>
                <a:blip r:embed="rId5"/>
                <a:stretch>
                  <a:fillRect l="-4611" r="-461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00C0B86-8B72-8AE2-67E4-E2C1B3B565ED}"/>
              </a:ext>
            </a:extLst>
          </p:cNvPr>
          <p:cNvSpPr txBox="1"/>
          <p:nvPr/>
        </p:nvSpPr>
        <p:spPr>
          <a:xfrm>
            <a:off x="2126389" y="4005691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000" y="900000"/>
            <a:ext cx="22201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47" name="yt_shape_10547"/>
              <p:cNvSpPr txBox="1"/>
              <p:nvPr/>
            </p:nvSpPr>
            <p:spPr>
              <a:xfrm>
                <a:off x="540119" y="1389434"/>
                <a:ext cx="11492915" cy="29505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（答题模板）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IsAddLine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47" name="yt_shape_10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95055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06664" title="H_25.973701">
            <a:extLst>
              <a:ext uri="{FF2B5EF4-FFF2-40B4-BE49-F238E27FC236}">
                <a16:creationId xmlns:a16="http://schemas.microsoft.com/office/drawing/2014/main" id="{C014A4DC-C495-4D1F-C53B-7D3568AE80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8DECA3-E127-7AEB-1EE4-B803C16262F7}"/>
                  </a:ext>
                </a:extLst>
              </p:cNvPr>
              <p:cNvSpPr txBox="1"/>
              <p:nvPr/>
            </p:nvSpPr>
            <p:spPr>
              <a:xfrm>
                <a:off x="3822847" y="2103485"/>
                <a:ext cx="1250506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728DECA3-E127-7AEB-1EE4-B803C16262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847" y="2103485"/>
                <a:ext cx="1250506" cy="8766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5F5542C-0432-8D89-BE56-EB4BBE73646B}"/>
              </a:ext>
            </a:extLst>
          </p:cNvPr>
          <p:cNvCxnSpPr/>
          <p:nvPr/>
        </p:nvCxnSpPr>
        <p:spPr>
          <a:xfrm>
            <a:off x="3560433" y="2952423"/>
            <a:ext cx="14229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B4D4EA-96C3-3F6C-3E15-964701AC44DC}"/>
                  </a:ext>
                </a:extLst>
              </p:cNvPr>
              <p:cNvSpPr txBox="1"/>
              <p:nvPr/>
            </p:nvSpPr>
            <p:spPr>
              <a:xfrm>
                <a:off x="6160092" y="2103485"/>
                <a:ext cx="1052830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9FB4D4EA-96C3-3F6C-3E15-964701AC4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092" y="2103485"/>
                <a:ext cx="1052830" cy="876694"/>
              </a:xfrm>
              <a:prstGeom prst="rect">
                <a:avLst/>
              </a:prstGeom>
              <a:blipFill>
                <a:blip r:embed="rId5"/>
                <a:stretch>
                  <a:fillRect l="-9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DE3EAE3-592A-5447-88A0-C172BE02E445}"/>
              </a:ext>
            </a:extLst>
          </p:cNvPr>
          <p:cNvCxnSpPr/>
          <p:nvPr/>
        </p:nvCxnSpPr>
        <p:spPr>
          <a:xfrm>
            <a:off x="5897678" y="2952423"/>
            <a:ext cx="122523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EC29948-8BDA-7C69-ABF2-12DF7509709B}"/>
              </a:ext>
            </a:extLst>
          </p:cNvPr>
          <p:cNvSpPr txBox="1"/>
          <p:nvPr/>
        </p:nvSpPr>
        <p:spPr>
          <a:xfrm>
            <a:off x="11052512" y="2103485"/>
            <a:ext cx="637285" cy="876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243153-261E-C8F5-F3DE-7D2433406628}"/>
                  </a:ext>
                </a:extLst>
              </p:cNvPr>
              <p:cNvSpPr txBox="1"/>
              <p:nvPr/>
            </p:nvSpPr>
            <p:spPr>
              <a:xfrm>
                <a:off x="1364508" y="2805618"/>
                <a:ext cx="15581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9, 'hasSerialNum': 1}">
                <a:extLst>
                  <a:ext uri="{FF2B5EF4-FFF2-40B4-BE49-F238E27FC236}">
                    <a16:creationId xmlns:a16="http://schemas.microsoft.com/office/drawing/2014/main" id="{16243153-261E-C8F5-F3DE-7D24334066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805618"/>
                <a:ext cx="1558164" cy="618694"/>
              </a:xfrm>
              <a:prstGeom prst="rect">
                <a:avLst/>
              </a:prstGeom>
              <a:blipFill>
                <a:blip r:embed="rId6"/>
                <a:stretch>
                  <a:fillRect l="-6275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953BAC0-B94F-834D-8382-476ECBAFE243}"/>
                  </a:ext>
                </a:extLst>
              </p:cNvPr>
              <p:cNvSpPr txBox="1"/>
              <p:nvPr/>
            </p:nvSpPr>
            <p:spPr>
              <a:xfrm>
                <a:off x="7874401" y="3411650"/>
                <a:ext cx="1097725" cy="9466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9, 'hasSerialNum': 1}">
                <a:extLst>
                  <a:ext uri="{FF2B5EF4-FFF2-40B4-BE49-F238E27FC236}">
                    <a16:creationId xmlns:a16="http://schemas.microsoft.com/office/drawing/2014/main" id="{8953BAC0-B94F-834D-8382-476ECBAFE2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401" y="3411650"/>
                <a:ext cx="1097725" cy="9466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1B3EB2C-5FD0-9225-732C-6F7B756F623F}"/>
              </a:ext>
            </a:extLst>
          </p:cNvPr>
          <p:cNvCxnSpPr/>
          <p:nvPr/>
        </p:nvCxnSpPr>
        <p:spPr>
          <a:xfrm>
            <a:off x="7611987" y="4330500"/>
            <a:ext cx="12701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判断化简法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2" name="yt_shape_10552"/>
              <p:cNvSpPr txBox="1"/>
              <p:nvPr/>
            </p:nvSpPr>
            <p:spPr>
              <a:xfrm>
                <a:off x="540000" y="1389434"/>
                <a:ext cx="7505068" cy="51062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2" name="yt_shape_10552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505068" cy="5106270"/>
              </a:xfrm>
              <a:prstGeom prst="rect">
                <a:avLst/>
              </a:prstGeom>
              <a:blipFill>
                <a:blip r:embed="rId2"/>
                <a:stretch>
                  <a:fillRect l="-2518" r="-1543" b="-2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306722" title="H_25.973701">
            <a:extLst>
              <a:ext uri="{FF2B5EF4-FFF2-40B4-BE49-F238E27FC236}">
                <a16:creationId xmlns:a16="http://schemas.microsoft.com/office/drawing/2014/main" id="{DAA2D694-74C6-0C18-D991-F52A9F453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63DED3-B444-431D-8852-DE06E955C5E9}"/>
                  </a:ext>
                </a:extLst>
              </p:cNvPr>
              <p:cNvSpPr txBox="1"/>
              <p:nvPr/>
            </p:nvSpPr>
            <p:spPr>
              <a:xfrm>
                <a:off x="449989" y="2126091"/>
                <a:ext cx="6666929" cy="7952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C463DED3-B444-431D-8852-DE06E955C5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6091"/>
                <a:ext cx="6666929" cy="795287"/>
              </a:xfrm>
              <a:prstGeom prst="rect">
                <a:avLst/>
              </a:prstGeom>
              <a:blipFill>
                <a:blip r:embed="rId4"/>
                <a:stretch>
                  <a:fillRect l="-1464" r="-1464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BCC7DF-28C1-9244-CF46-E21AD839AE4E}"/>
                  </a:ext>
                </a:extLst>
              </p:cNvPr>
              <p:cNvSpPr txBox="1"/>
              <p:nvPr/>
            </p:nvSpPr>
            <p:spPr>
              <a:xfrm>
                <a:off x="449989" y="2827766"/>
                <a:ext cx="4218051" cy="12101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D3BCC7DF-28C1-9244-CF46-E21AD839A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7766"/>
                <a:ext cx="4218051" cy="1210196"/>
              </a:xfrm>
              <a:prstGeom prst="rect">
                <a:avLst/>
              </a:prstGeom>
              <a:blipFill>
                <a:blip r:embed="rId5"/>
                <a:stretch>
                  <a:fillRect l="-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5EC388-89F7-DE77-7660-5D8DEA4941AC}"/>
                  </a:ext>
                </a:extLst>
              </p:cNvPr>
              <p:cNvSpPr txBox="1"/>
              <p:nvPr/>
            </p:nvSpPr>
            <p:spPr>
              <a:xfrm>
                <a:off x="449989" y="3944350"/>
                <a:ext cx="2977897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CA5EC388-89F7-DE77-7660-5D8DEA494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4350"/>
                <a:ext cx="2977897" cy="930034"/>
              </a:xfrm>
              <a:prstGeom prst="rect">
                <a:avLst/>
              </a:prstGeom>
              <a:blipFill>
                <a:blip r:embed="rId6"/>
                <a:stretch>
                  <a:fillRect l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A2523F-3DF8-DA57-07A7-B53BE4957222}"/>
                  </a:ext>
                </a:extLst>
              </p:cNvPr>
              <p:cNvSpPr txBox="1"/>
              <p:nvPr/>
            </p:nvSpPr>
            <p:spPr>
              <a:xfrm>
                <a:off x="449989" y="4780772"/>
                <a:ext cx="1869822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hasSerialNum': 1}">
                <a:extLst>
                  <a:ext uri="{FF2B5EF4-FFF2-40B4-BE49-F238E27FC236}">
                    <a16:creationId xmlns:a16="http://schemas.microsoft.com/office/drawing/2014/main" id="{DBA2523F-3DF8-DA57-07A7-B53BE4957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0772"/>
                <a:ext cx="1869822" cy="767665"/>
              </a:xfrm>
              <a:prstGeom prst="rect">
                <a:avLst/>
              </a:prstGeom>
              <a:blipFill>
                <a:blip r:embed="rId7"/>
                <a:stretch>
                  <a:fillRect l="-52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B445F7-968B-9015-B409-C2BA1B967429}"/>
                  </a:ext>
                </a:extLst>
              </p:cNvPr>
              <p:cNvSpPr txBox="1"/>
              <p:nvPr/>
            </p:nvSpPr>
            <p:spPr>
              <a:xfrm>
                <a:off x="449989" y="5454825"/>
                <a:ext cx="26314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hasSerialNum': 1}">
                <a:extLst>
                  <a:ext uri="{FF2B5EF4-FFF2-40B4-BE49-F238E27FC236}">
                    <a16:creationId xmlns:a16="http://schemas.microsoft.com/office/drawing/2014/main" id="{E6B445F7-968B-9015-B409-C2BA1B967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4825"/>
                <a:ext cx="2631441" cy="613931"/>
              </a:xfrm>
              <a:prstGeom prst="rect">
                <a:avLst/>
              </a:prstGeom>
              <a:blipFill>
                <a:blip r:embed="rId8"/>
                <a:stretch>
                  <a:fillRect l="-37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CCB7EB1-9C93-3366-3485-614694E8A65A}"/>
              </a:ext>
            </a:extLst>
          </p:cNvPr>
          <p:cNvSpPr txBox="1"/>
          <p:nvPr/>
        </p:nvSpPr>
        <p:spPr>
          <a:xfrm>
            <a:off x="449989" y="5975144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318</Words>
  <Application>Microsoft Office PowerPoint</Application>
  <PresentationFormat>宽屏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,isEnd</vt:lpstr>
      <vt:lpstr>Finished</vt:lpstr>
      <vt:lpstr>IsAddLine</vt:lpstr>
      <vt:lpstr>IsAddLineIsAddLine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2024-04-26T08:46:26Z</dcterms:created>
  <dcterms:modified xsi:type="dcterms:W3CDTF">2024-04-28T01:42:26Z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