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3048000"/>
            <a:ext cx="122301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981075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15795"/>
            <a:ext cx="91001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697480"/>
            <a:ext cx="9969500" cy="21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9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4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8555" y="1957705"/>
            <a:ext cx="109220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7460"/>
            <a:ext cx="9189085" cy="325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715" y="4437380"/>
            <a:ext cx="10160635" cy="217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6985"/>
            <a:ext cx="10218420" cy="211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5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8885" y="3623310"/>
            <a:ext cx="7976870" cy="299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43635"/>
            <a:ext cx="10102850" cy="142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674620"/>
            <a:ext cx="10203815" cy="242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523" y="3925028"/>
            <a:ext cx="200000" cy="37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4401323"/>
            <a:ext cx="485713" cy="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4515633"/>
            <a:ext cx="342858" cy="38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3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39471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1877620"/>
            <a:ext cx="8666666" cy="385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9933940" cy="13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792730"/>
            <a:ext cx="9990455" cy="190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4550" y="1143635"/>
            <a:ext cx="85026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536190"/>
            <a:ext cx="9965055" cy="400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2024-04-26T12:23:34Z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