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2997200"/>
            <a:ext cx="11155045" cy="5829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58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2165" y="1248410"/>
            <a:ext cx="536194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5820" y="2011680"/>
            <a:ext cx="382143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67715" y="2780665"/>
            <a:ext cx="2047875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95325" y="3933190"/>
            <a:ext cx="5231765" cy="120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20420" y="5474335"/>
            <a:ext cx="3884295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845738" y="6212174"/>
            <a:ext cx="3411697" cy="34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21" grpId="0" bldLvl="0" animBg="1"/>
      <p:bldP spid="27" grpId="0" bldLvl="0" animBg="1"/>
      <p:bldP spid="28" grpId="0" bldLvl="0" animBg="1"/>
      <p:bldP spid="3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172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1367" y="1165432"/>
            <a:ext cx="4996305" cy="315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767715" y="1772920"/>
            <a:ext cx="317754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90" y="2348865"/>
            <a:ext cx="613473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678815" y="2988310"/>
            <a:ext cx="5895975" cy="98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479425" y="4077335"/>
            <a:ext cx="638873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466090" y="4658360"/>
            <a:ext cx="6388735" cy="102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335280" y="5661025"/>
            <a:ext cx="6388735" cy="102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9" grpId="0" bldLvl="0" animBg="1"/>
      <p:bldP spid="2" grpId="0" bldLvl="0" animBg="1"/>
      <p:bldP spid="52" grpId="0" bldLvl="0" animBg="1"/>
      <p:bldP spid="53" grpId="0" bldLvl="0" animBg="1"/>
      <p:bldP spid="54" grpId="0" bldLvl="0" animBg="1"/>
      <p:bldP spid="5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863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055" y="3810635"/>
            <a:ext cx="3600450" cy="246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51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01685" y="1388745"/>
            <a:ext cx="810260" cy="1006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49978" y="1638752"/>
            <a:ext cx="1591851" cy="41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15228" y="2879652"/>
            <a:ext cx="768161" cy="361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45125" y="2833370"/>
            <a:ext cx="88392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07545" y="3787176"/>
            <a:ext cx="777416" cy="351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40900" y="3740874"/>
            <a:ext cx="832945" cy="435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30985" y="4530725"/>
            <a:ext cx="107759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01180" y="4611370"/>
            <a:ext cx="101917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84805" y="5772150"/>
            <a:ext cx="91694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71" t="50006" r="4112" b="6240"/>
          <a:stretch>
            <a:fillRect/>
          </a:stretch>
        </p:blipFill>
        <p:spPr>
          <a:xfrm>
            <a:off x="8688070" y="4221480"/>
            <a:ext cx="3458210" cy="232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8" grpId="0" animBg="1"/>
      <p:bldP spid="9" grpId="0" bldLvl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6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728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340" y="1193800"/>
            <a:ext cx="4768215" cy="120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3430" y="2604135"/>
            <a:ext cx="4732020" cy="1163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20090" y="4004945"/>
            <a:ext cx="6095365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95325" y="4797425"/>
            <a:ext cx="389064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90" y="5445125"/>
            <a:ext cx="389064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8340" y="6165215"/>
            <a:ext cx="389064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29" grpId="0" bldLvl="0" animBg="1"/>
      <p:bldP spid="30" grpId="0" bldLvl="0" animBg="1"/>
      <p:bldP spid="2" grpId="0" bldLvl="0" animBg="1"/>
      <p:bldP spid="3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4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0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353185"/>
            <a:ext cx="6104890" cy="129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05815" y="2950210"/>
            <a:ext cx="548513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3933190"/>
            <a:ext cx="548513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51180" y="4733290"/>
            <a:ext cx="548513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3" grpId="0" bldLvl="0" animBg="1"/>
      <p:bldP spid="2" grpId="0" bldLvl="0" animBg="1"/>
      <p:bldP spid="2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681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9610" y="1021080"/>
            <a:ext cx="5955030" cy="98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9777" y="3413574"/>
            <a:ext cx="3165838" cy="30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9610" y="4086225"/>
            <a:ext cx="4035425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23570" y="5241925"/>
            <a:ext cx="745744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689777" y="6346488"/>
            <a:ext cx="2092928" cy="27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2132965"/>
            <a:ext cx="5955030" cy="98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6" grpId="0" animBg="1"/>
      <p:bldP spid="29" grpId="0" bldLvl="0" animBg="1"/>
      <p:bldP spid="38" grpId="0" bldLvl="0" animBg="1"/>
      <p:bldP spid="48" grpId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8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2024-04-26T11:27:07Z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