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3028950"/>
            <a:ext cx="100679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15" y="692600"/>
            <a:ext cx="9160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320" y="1888490"/>
            <a:ext cx="349567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5320" y="2493010"/>
            <a:ext cx="349567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3213100"/>
            <a:ext cx="349567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7705" y="4004945"/>
            <a:ext cx="363664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1815" y="5384800"/>
            <a:ext cx="801243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8989060" cy="164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011045"/>
            <a:ext cx="8261350" cy="484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8030" y="3525520"/>
            <a:ext cx="23939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5595" y="4235450"/>
            <a:ext cx="748665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640" y="5517515"/>
            <a:ext cx="68262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0055" y="5203190"/>
            <a:ext cx="95377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3534410"/>
            <a:ext cx="150749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6666" y="4467730"/>
            <a:ext cx="200000" cy="3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86020" y="4458335"/>
            <a:ext cx="93408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3035" y="2311331"/>
            <a:ext cx="332430" cy="4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0443" y="2180024"/>
            <a:ext cx="183711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5715" y="3011635"/>
            <a:ext cx="306185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348" y="3011635"/>
            <a:ext cx="288689" cy="35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6923" y="3860753"/>
            <a:ext cx="297437" cy="35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67070" y="4744887"/>
            <a:ext cx="612371" cy="49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24684" y="5804097"/>
            <a:ext cx="691104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59529" y="5725313"/>
            <a:ext cx="612371" cy="49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32697" y="5804097"/>
            <a:ext cx="691104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76291" y="5725313"/>
            <a:ext cx="612371" cy="4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8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1766" y="3633312"/>
            <a:ext cx="3865935" cy="33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3800" y="4293235"/>
            <a:ext cx="406908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1420" y="4945380"/>
            <a:ext cx="428053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6970" y="5619750"/>
            <a:ext cx="466534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1420" y="6231255"/>
            <a:ext cx="34937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2091690"/>
            <a:ext cx="600265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260" y="3115945"/>
            <a:ext cx="55276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260" y="4017645"/>
            <a:ext cx="51041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260" y="5013325"/>
            <a:ext cx="57308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484" y="5991428"/>
            <a:ext cx="3852413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1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880" y="2513965"/>
            <a:ext cx="407924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880" y="3175635"/>
            <a:ext cx="406844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9125" y="3693795"/>
            <a:ext cx="717867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0930" y="4521090"/>
            <a:ext cx="3161281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0930" y="5161090"/>
            <a:ext cx="3524647" cy="31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90" y="5794375"/>
            <a:ext cx="353250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6" grpId="0" animBg="1"/>
      <p:bldP spid="17" grpId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95325" y="1052830"/>
            <a:ext cx="602932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988820"/>
            <a:ext cx="840232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670" y="2784475"/>
            <a:ext cx="8402320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4436745"/>
            <a:ext cx="8402320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31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2024-04-26T10:44:51Z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