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7"/>
        <p:guide pos="38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8220" y="3004820"/>
            <a:ext cx="51149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69" y="1300874"/>
            <a:ext cx="4325432" cy="41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625" y="2184400"/>
            <a:ext cx="29241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827" y="3020417"/>
            <a:ext cx="4062716" cy="40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827" y="3856698"/>
            <a:ext cx="4250370" cy="3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3209" y="4683582"/>
            <a:ext cx="3359012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4070" y="5507990"/>
            <a:ext cx="894842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animBg="1"/>
      <p:bldP spid="10" grpId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4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122680"/>
            <a:ext cx="665416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" y="1988820"/>
            <a:ext cx="274510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2853055"/>
            <a:ext cx="9833610" cy="240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1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9117965" cy="253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" y="2997200"/>
            <a:ext cx="7392670" cy="37617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6789" r="48377"/>
          <a:stretch>
            <a:fillRect/>
          </a:stretch>
        </p:blipFill>
        <p:spPr>
          <a:xfrm>
            <a:off x="3685540" y="3357245"/>
            <a:ext cx="3816350" cy="27539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0395"/>
            <a:ext cx="9926320" cy="473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807" t="19142"/>
          <a:stretch>
            <a:fillRect/>
          </a:stretch>
        </p:blipFill>
        <p:spPr>
          <a:xfrm>
            <a:off x="9336405" y="4077335"/>
            <a:ext cx="2631440" cy="24498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765365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48510"/>
            <a:ext cx="647446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39085"/>
            <a:ext cx="65709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3500755"/>
            <a:ext cx="65709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85470" y="4293235"/>
            <a:ext cx="657098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30389" r="57554"/>
          <a:stretch>
            <a:fillRect/>
          </a:stretch>
        </p:blipFill>
        <p:spPr>
          <a:xfrm>
            <a:off x="7967980" y="2277110"/>
            <a:ext cx="3744595" cy="331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2" grpId="0" bldLvl="0" animBg="1"/>
      <p:bldP spid="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554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50265"/>
            <a:ext cx="986663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621790"/>
            <a:ext cx="10033000" cy="190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3570" y="3860800"/>
            <a:ext cx="780224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5085080"/>
            <a:ext cx="780224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32595"/>
            <a:ext cx="10800000" cy="207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/>
        </p:nvSpPr>
        <p:spPr bwMode="white">
          <a:xfrm>
            <a:off x="407670" y="5732780"/>
            <a:ext cx="958850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19824" r="16886"/>
          <a:stretch>
            <a:fillRect/>
          </a:stretch>
        </p:blipFill>
        <p:spPr>
          <a:xfrm>
            <a:off x="8184515" y="2853055"/>
            <a:ext cx="3960495" cy="382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41" grpId="0" bldLvl="0" animBg="1"/>
      <p:bldP spid="2" grpId="0" bldLvl="0" animBg="1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549275"/>
            <a:ext cx="9208135" cy="495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933190"/>
            <a:ext cx="8023225" cy="273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7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169035"/>
            <a:ext cx="614680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070" y="1875155"/>
            <a:ext cx="590423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0255" y="3030855"/>
            <a:ext cx="447294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7206" y="4245846"/>
            <a:ext cx="2082416" cy="33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7206" y="5000717"/>
            <a:ext cx="2279180" cy="39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51180" y="5701665"/>
            <a:ext cx="425894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3" grpId="0" bldLvl="0" animBg="1"/>
      <p:bldP spid="30" grpId="0" animBg="1"/>
      <p:bldP spid="31" grpId="0" animBg="1"/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6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570" y="980440"/>
            <a:ext cx="2854960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7070" y="2348865"/>
            <a:ext cx="5558155" cy="202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311900" y="2277110"/>
            <a:ext cx="4077970" cy="289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67715" y="4509135"/>
            <a:ext cx="52044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95325" y="5229225"/>
            <a:ext cx="52044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20090" y="5949315"/>
            <a:ext cx="52044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1126490"/>
            <a:ext cx="7848600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468880"/>
            <a:ext cx="550989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472180"/>
            <a:ext cx="74974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271645"/>
            <a:ext cx="2854960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4" grpId="0" bldLvl="0" animBg="1"/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3480"/>
            <a:ext cx="675957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059845"/>
            <a:ext cx="3895238" cy="39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565" y="2853055"/>
            <a:ext cx="399351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81311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77720"/>
            <a:ext cx="734758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68295"/>
            <a:ext cx="282067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326890"/>
            <a:ext cx="97421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203825"/>
            <a:ext cx="20256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5340" y="6052185"/>
            <a:ext cx="491363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7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3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165" y="1208405"/>
            <a:ext cx="439102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165" y="2058035"/>
            <a:ext cx="648589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165" y="3277870"/>
            <a:ext cx="45078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165" y="4093210"/>
            <a:ext cx="57518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5165" y="4917440"/>
            <a:ext cx="22421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6" grpId="0" bldLvl="0" animBg="1"/>
      <p:bldP spid="18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2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5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34770"/>
            <a:ext cx="995616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83765"/>
            <a:ext cx="57200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080385"/>
            <a:ext cx="9717405" cy="174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283835"/>
            <a:ext cx="946721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0065"/>
            <a:ext cx="3485714" cy="41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1248688"/>
            <a:ext cx="3628571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1248688"/>
            <a:ext cx="2247619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07376"/>
            <a:ext cx="4409523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08818"/>
            <a:ext cx="2361904" cy="42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39047" y="2966064"/>
            <a:ext cx="3095238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77047"/>
            <a:ext cx="2161904" cy="41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15238" y="3777047"/>
            <a:ext cx="1333333" cy="4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15238" y="3901080"/>
            <a:ext cx="333333" cy="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91428" y="3767506"/>
            <a:ext cx="4619047" cy="4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5238" y="4673900"/>
            <a:ext cx="1628571" cy="35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