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4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6575" y="3000375"/>
            <a:ext cx="6038850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57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05714" y="2286786"/>
            <a:ext cx="314285" cy="381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260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74992" y="5959421"/>
            <a:ext cx="668985" cy="351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498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35430" y="4825365"/>
            <a:ext cx="6744970" cy="890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56665" y="6124575"/>
            <a:ext cx="3672205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906"/>
          <a:stretch>
            <a:fillRect/>
          </a:stretch>
        </p:blipFill>
        <p:spPr>
          <a:xfrm>
            <a:off x="683895" y="908870"/>
            <a:ext cx="10170795" cy="2943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47700" y="2520315"/>
            <a:ext cx="3031490" cy="120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7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29715" y="3569335"/>
            <a:ext cx="4580890" cy="1051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87805" y="4940935"/>
            <a:ext cx="4580890" cy="1051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-747580"/>
            <a:ext cx="10800000" cy="4578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58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8340" y="1005840"/>
            <a:ext cx="8625205" cy="1010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2132965"/>
            <a:ext cx="8625205" cy="1113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301750" y="3500755"/>
            <a:ext cx="8625205" cy="1010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153160" y="4478020"/>
            <a:ext cx="8625205" cy="82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056005" y="5516880"/>
            <a:ext cx="8625205" cy="1010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674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133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21299" y="2107774"/>
            <a:ext cx="540389" cy="477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3974" y="4009746"/>
            <a:ext cx="2305663" cy="396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43676" y="4045802"/>
            <a:ext cx="630454" cy="315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36248" y="3973690"/>
            <a:ext cx="1188857" cy="432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52125" y="3973690"/>
            <a:ext cx="576415" cy="432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43676" y="4902140"/>
            <a:ext cx="1567130" cy="432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64846" y="4902140"/>
            <a:ext cx="882636" cy="432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43676" y="5821577"/>
            <a:ext cx="1323955" cy="441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4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3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58095" y="3202326"/>
            <a:ext cx="342858" cy="381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387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688975" y="800100"/>
            <a:ext cx="6754495" cy="1127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8975" y="3361690"/>
            <a:ext cx="438785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8975" y="4213225"/>
            <a:ext cx="5605145" cy="1061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37210" y="2277110"/>
            <a:ext cx="6754495" cy="1127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2" grpId="0" bldLvl="0" animBg="1"/>
      <p:bldP spid="27" grpId="0" bldLvl="0" animBg="1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0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43809" y="5206568"/>
            <a:ext cx="323809" cy="391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1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7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67283"/>
            <a:ext cx="5819047" cy="124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2972435"/>
            <a:ext cx="389255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750945"/>
            <a:ext cx="9822180" cy="79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4796790"/>
            <a:ext cx="9822180" cy="79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312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2150" y="896620"/>
            <a:ext cx="695896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2376" y="1807683"/>
            <a:ext cx="4516413" cy="324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92150" y="3769360"/>
            <a:ext cx="623951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92150" y="5033010"/>
            <a:ext cx="1957705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692150" y="5650230"/>
            <a:ext cx="3580130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692150" y="6283325"/>
            <a:ext cx="3418205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20951" y="2420458"/>
            <a:ext cx="4516413" cy="324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664210" y="3044825"/>
            <a:ext cx="7176135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664210" y="4377690"/>
            <a:ext cx="7152640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23" grpId="0" bldLvl="0" animBg="1"/>
      <p:bldP spid="36" grpId="0" bldLvl="0" animBg="1"/>
      <p:bldP spid="39" grpId="0" bldLvl="0" animBg="1"/>
      <p:bldP spid="42" grpId="0" bldLvl="0" animBg="1"/>
      <p:bldP spid="2" grpId="0" bldLvl="0" animBg="1"/>
      <p:bldP spid="44" grpId="0" bldLvl="0" animBg="1"/>
      <p:bldP spid="4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4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77142" y="2258687"/>
            <a:ext cx="342858" cy="381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9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48571" y="2193727"/>
            <a:ext cx="371428" cy="381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6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58095" y="2287663"/>
            <a:ext cx="371428" cy="381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4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0476" y="3748432"/>
            <a:ext cx="428570" cy="38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5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48571" y="2270111"/>
            <a:ext cx="371428" cy="381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43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43809" y="2347338"/>
            <a:ext cx="542857" cy="382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852235"/>
            <a:ext cx="10800000" cy="940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660" y="3724725"/>
            <a:ext cx="10800000" cy="913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269898" y="4013268"/>
            <a:ext cx="304761" cy="384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22279" y="4157539"/>
            <a:ext cx="371427" cy="57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98469" y="4022886"/>
            <a:ext cx="209523" cy="375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0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0476" y="3299105"/>
            <a:ext cx="761904" cy="381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77142" y="5225643"/>
            <a:ext cx="304762" cy="381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2024-04-26T09:40:38Z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