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" y="3067050"/>
            <a:ext cx="121729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4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23570" y="836930"/>
            <a:ext cx="6814820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23570" y="1863725"/>
            <a:ext cx="6814820" cy="118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95325" y="3213100"/>
            <a:ext cx="6814820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23570" y="4518025"/>
            <a:ext cx="6814820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51180" y="5589270"/>
            <a:ext cx="6814820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7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3960" y="3175635"/>
            <a:ext cx="3213100" cy="189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03960" y="5109210"/>
            <a:ext cx="6959600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362194" y="6331304"/>
            <a:ext cx="108422" cy="6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262380" y="6289675"/>
            <a:ext cx="450024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2908935"/>
            <a:ext cx="5304155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  <p:bldP spid="30" grpId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7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551180" y="972185"/>
            <a:ext cx="468249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479425" y="1700530"/>
            <a:ext cx="600392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517525" y="2708910"/>
            <a:ext cx="7685405" cy="9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23570" y="3717290"/>
            <a:ext cx="343852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623570" y="4293235"/>
            <a:ext cx="586041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695325" y="4973955"/>
            <a:ext cx="586041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479425" y="5835015"/>
            <a:ext cx="5860415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06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1932" y="4577778"/>
            <a:ext cx="748618" cy="41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2355" y="5276215"/>
            <a:ext cx="817880" cy="121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5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62857" y="1267341"/>
            <a:ext cx="609523" cy="3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7619" y="2201002"/>
            <a:ext cx="619047" cy="38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65930" y="3124835"/>
            <a:ext cx="876935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2855" y="3124835"/>
            <a:ext cx="789940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8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45" b="53743"/>
          <a:stretch>
            <a:fillRect/>
          </a:stretch>
        </p:blipFill>
        <p:spPr>
          <a:xfrm>
            <a:off x="7967980" y="3789045"/>
            <a:ext cx="3818255" cy="26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6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975" y="1972310"/>
            <a:ext cx="5133340" cy="110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9007" y="3437248"/>
            <a:ext cx="1944769" cy="27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8975" y="4160520"/>
            <a:ext cx="6830695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9007" y="5553641"/>
            <a:ext cx="4013507" cy="31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9007" y="6274611"/>
            <a:ext cx="5594117" cy="34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2" grpId="0" bldLvl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353185"/>
            <a:ext cx="482282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182495"/>
            <a:ext cx="830199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009900"/>
            <a:ext cx="900684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3933190"/>
            <a:ext cx="735901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4869180"/>
            <a:ext cx="9972040" cy="133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28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7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76920"/>
            <a:ext cx="2371428" cy="34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915795"/>
            <a:ext cx="7555865" cy="173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5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35" r="6886" b="52505"/>
          <a:stretch>
            <a:fillRect/>
          </a:stretch>
        </p:blipFill>
        <p:spPr>
          <a:xfrm>
            <a:off x="7967980" y="3717290"/>
            <a:ext cx="3888650" cy="273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35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95325" y="1052830"/>
            <a:ext cx="559879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767715" y="1772920"/>
            <a:ext cx="559879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695325" y="2637155"/>
            <a:ext cx="5595620" cy="160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770890" y="4403725"/>
            <a:ext cx="6183630" cy="11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327025" y="5805170"/>
            <a:ext cx="8761730" cy="9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2" grpId="0" bldLvl="0" animBg="1"/>
      <p:bldP spid="53" grpId="0" bldLvl="0" animBg="1"/>
      <p:bldP spid="54" grpId="0" bldLvl="0" animBg="1"/>
      <p:bldP spid="5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2024-04-26T12:09:18Z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