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28" r:id="rId5"/>
    <p:sldId id="310" r:id="rId6"/>
    <p:sldId id="315" r:id="rId7"/>
    <p:sldId id="317" r:id="rId8"/>
    <p:sldId id="319" r:id="rId9"/>
    <p:sldId id="320" r:id="rId10"/>
    <p:sldId id="323" r:id="rId11"/>
    <p:sldId id="324" r:id="rId12"/>
    <p:sldId id="325" r:id="rId13"/>
    <p:sldId id="326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bin"/><Relationship Id="rId7" Type="http://schemas.openxmlformats.org/officeDocument/2006/relationships/image" Target="../media/image5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10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9" name="yt_shape_1330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08" name="yt_image_1330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1" name="yt_shape_13311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特殊角的三角函数值</a:t>
            </a:r>
          </a:p>
        </p:txBody>
      </p:sp>
      <p:sp>
        <p:nvSpPr>
          <p:cNvPr id="13312" name="yt_shape_13312"/>
          <p:cNvSpPr txBox="1"/>
          <p:nvPr/>
        </p:nvSpPr>
        <p:spPr>
          <a:xfrm>
            <a:off x="540000" y="1971599"/>
            <a:ext cx="62276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（天津市中考）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 sin 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13" name="yt_table_13313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9401168"/>
                  </p:ext>
                </p:extLst>
              </p:nvPr>
            </p:nvGraphicFramePr>
            <p:xfrm>
              <a:off x="540047" y="2450902"/>
              <a:ext cx="76132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13" name="yt_table_13313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9401168"/>
                  </p:ext>
                </p:extLst>
              </p:nvPr>
            </p:nvGraphicFramePr>
            <p:xfrm>
              <a:off x="540047" y="2450902"/>
              <a:ext cx="76132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1281" t="-2632" r="-14931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803" t="-2632" r="-4972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14" name="yt_shape_13314"/>
          <p:cNvSpPr txBox="1"/>
          <p:nvPr/>
        </p:nvSpPr>
        <p:spPr>
          <a:xfrm>
            <a:off x="540000" y="2963741"/>
            <a:ext cx="65675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3tan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15" name="yt_table_1331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0304250"/>
                  </p:ext>
                </p:extLst>
              </p:nvPr>
            </p:nvGraphicFramePr>
            <p:xfrm>
              <a:off x="540047" y="3443044"/>
              <a:ext cx="7613270" cy="63271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15" name="yt_table_13315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0304250"/>
                  </p:ext>
                </p:extLst>
              </p:nvPr>
            </p:nvGraphicFramePr>
            <p:xfrm>
              <a:off x="540047" y="3443044"/>
              <a:ext cx="7613270" cy="63271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1281" r="-14931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16" name="yt_shape_13316"/>
              <p:cNvSpPr txBox="1"/>
              <p:nvPr/>
            </p:nvSpPr>
            <p:spPr>
              <a:xfrm>
                <a:off x="540119" y="4126406"/>
                <a:ext cx="11492915" cy="1446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cos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19a2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3316" name="yt_shape_133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26406"/>
                <a:ext cx="11492915" cy="1446871"/>
              </a:xfrm>
              <a:prstGeom prst="rect">
                <a:avLst/>
              </a:prstGeom>
              <a:blipFill>
                <a:blip r:embed="rId5"/>
                <a:stretch>
                  <a:fillRect l="-1645" t="-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11788" title="H_26.259764">
            <a:extLst>
              <a:ext uri="{FF2B5EF4-FFF2-40B4-BE49-F238E27FC236}">
                <a16:creationId xmlns:a16="http://schemas.microsoft.com/office/drawing/2014/main" id="{4415E367-FD2C-6DCD-2E7A-CD0C445D12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9CDCCC-2104-B9D4-DF44-6F349E77EB14}"/>
              </a:ext>
            </a:extLst>
          </p:cNvPr>
          <p:cNvSpPr txBox="1"/>
          <p:nvPr/>
        </p:nvSpPr>
        <p:spPr>
          <a:xfrm>
            <a:off x="5804627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616CC2-6AE7-8E2D-E784-241EB36980BC}"/>
              </a:ext>
            </a:extLst>
          </p:cNvPr>
          <p:cNvSpPr txBox="1"/>
          <p:nvPr/>
        </p:nvSpPr>
        <p:spPr>
          <a:xfrm>
            <a:off x="6141177" y="29169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974283-7E58-A79B-1291-62D61D3034F9}"/>
              </a:ext>
            </a:extLst>
          </p:cNvPr>
          <p:cNvSpPr txBox="1"/>
          <p:nvPr/>
        </p:nvSpPr>
        <p:spPr>
          <a:xfrm>
            <a:off x="1364508" y="46126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4" name="yt_shape_13374"/>
              <p:cNvSpPr txBox="1"/>
              <p:nvPr/>
            </p:nvSpPr>
            <p:spPr>
              <a:xfrm>
                <a:off x="540119" y="900000"/>
                <a:ext cx="11492915" cy="34052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为任意角时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6442"/>
                  </a:rPr>
                  <a:t>的值可以用下面的公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式求得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60°· cos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60°· sin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f749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类似地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可以求得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4" name="yt_shape_13374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05228"/>
              </a:xfrm>
              <a:prstGeom prst="rect">
                <a:avLst/>
              </a:prstGeom>
              <a:blipFill>
                <a:blip r:embed="rId2"/>
                <a:stretch>
                  <a:fillRect l="-1645" t="-1613" b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D08BEC-5048-00EB-1BA9-D46F822ED1D4}"/>
                  </a:ext>
                </a:extLst>
              </p:cNvPr>
              <p:cNvSpPr txBox="1"/>
              <p:nvPr/>
            </p:nvSpPr>
            <p:spPr>
              <a:xfrm>
                <a:off x="6152408" y="3511558"/>
                <a:ext cx="1243839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C7D08BEC-5048-00EB-1BA9-D46F822ED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408" y="3511558"/>
                <a:ext cx="1243839" cy="8075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992418E-8377-D745-AE62-34265ADD812C}"/>
              </a:ext>
            </a:extLst>
          </p:cNvPr>
          <p:cNvCxnSpPr/>
          <p:nvPr/>
        </p:nvCxnSpPr>
        <p:spPr>
          <a:xfrm>
            <a:off x="5889994" y="4291345"/>
            <a:ext cx="14162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9" name="yt_shape_13379"/>
              <p:cNvSpPr txBox="1"/>
              <p:nvPr/>
            </p:nvSpPr>
            <p:spPr>
              <a:xfrm>
                <a:off x="540119" y="900000"/>
                <a:ext cx="11492915" cy="1202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3f6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9" name="yt_shape_13379" descr="{&quot;rangeId&quot;:2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02189"/>
              </a:xfrm>
              <a:prstGeom prst="rect">
                <a:avLst/>
              </a:prstGeom>
              <a:blipFill>
                <a:blip r:embed="rId2"/>
                <a:stretch>
                  <a:fillRect l="-1701" t="-4569" r="-1153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1" name="yt_image_13381" title="H_117.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2977089"/>
            <a:ext cx="1158931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383"/>
              <p:cNvSpPr txBox="1"/>
              <p:nvPr/>
            </p:nvSpPr>
            <p:spPr>
              <a:xfrm>
                <a:off x="540000" y="2240235"/>
                <a:ext cx="5742085" cy="3916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3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0235"/>
                <a:ext cx="5742085" cy="3916137"/>
              </a:xfrm>
              <a:prstGeom prst="rect">
                <a:avLst/>
              </a:prstGeom>
              <a:blipFill>
                <a:blip r:embed="rId4"/>
                <a:stretch>
                  <a:fillRect l="-3291" t="-1244" r="-2229" b="-3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23075FD-779D-3026-827E-3F9812CA381A}"/>
              </a:ext>
            </a:extLst>
          </p:cNvPr>
          <p:cNvSpPr txBox="1"/>
          <p:nvPr/>
        </p:nvSpPr>
        <p:spPr>
          <a:xfrm>
            <a:off x="449989" y="2193429"/>
            <a:ext cx="45012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FD204A-9459-DE5E-18D8-635C64D8BA4D}"/>
                  </a:ext>
                </a:extLst>
              </p:cNvPr>
              <p:cNvSpPr txBox="1"/>
              <p:nvPr/>
            </p:nvSpPr>
            <p:spPr>
              <a:xfrm>
                <a:off x="497614" y="2668917"/>
                <a:ext cx="351072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FD204A-9459-DE5E-18D8-635C64D8B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668917"/>
                <a:ext cx="3510724" cy="852437"/>
              </a:xfrm>
              <a:prstGeom prst="rect">
                <a:avLst/>
              </a:prstGeom>
              <a:blipFill>
                <a:blip r:embed="rId5"/>
                <a:stretch>
                  <a:fillRect l="-2778" r="-2431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7ADF6B6-0755-13CB-A215-F3268B2F61F0}"/>
                  </a:ext>
                </a:extLst>
              </p:cNvPr>
              <p:cNvSpPr txBox="1"/>
              <p:nvPr/>
            </p:nvSpPr>
            <p:spPr>
              <a:xfrm>
                <a:off x="449989" y="3427742"/>
                <a:ext cx="3516122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7ADF6B6-0755-13CB-A215-F3268B2F6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7742"/>
                <a:ext cx="3516122" cy="850024"/>
              </a:xfrm>
              <a:prstGeom prst="rect">
                <a:avLst/>
              </a:prstGeom>
              <a:blipFill>
                <a:blip r:embed="rId6"/>
                <a:stretch>
                  <a:fillRect l="-2773" r="-2773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4F1D6F7-FD87-6562-A675-AF5AF81F8D77}"/>
              </a:ext>
            </a:extLst>
          </p:cNvPr>
          <p:cNvSpPr txBox="1"/>
          <p:nvPr/>
        </p:nvSpPr>
        <p:spPr>
          <a:xfrm>
            <a:off x="449989" y="4184154"/>
            <a:ext cx="2302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CA7246-D990-85BD-7333-FB51A4A10598}"/>
              </a:ext>
            </a:extLst>
          </p:cNvPr>
          <p:cNvSpPr txBox="1"/>
          <p:nvPr/>
        </p:nvSpPr>
        <p:spPr>
          <a:xfrm>
            <a:off x="449989" y="4659642"/>
            <a:ext cx="526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82F3C7-8D47-CDE4-F748-83B91B29D666}"/>
              </a:ext>
            </a:extLst>
          </p:cNvPr>
          <p:cNvSpPr txBox="1"/>
          <p:nvPr/>
        </p:nvSpPr>
        <p:spPr>
          <a:xfrm>
            <a:off x="449989" y="5135130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1A89B83-BE74-8896-2E26-73608731C5A2}"/>
                  </a:ext>
                </a:extLst>
              </p:cNvPr>
              <p:cNvSpPr txBox="1"/>
              <p:nvPr/>
            </p:nvSpPr>
            <p:spPr>
              <a:xfrm>
                <a:off x="497614" y="5610618"/>
                <a:ext cx="58190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1A89B83-BE74-8896-2E26-73608731C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610618"/>
                <a:ext cx="5819013" cy="554686"/>
              </a:xfrm>
              <a:prstGeom prst="rect">
                <a:avLst/>
              </a:prstGeom>
              <a:blipFill>
                <a:blip r:embed="rId7"/>
                <a:stretch>
                  <a:fillRect l="-1677" r="-1677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6" name="yt_shape_133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85" name="yt_image_1338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88" name="yt_shape_13388"/>
              <p:cNvSpPr txBox="1"/>
              <p:nvPr/>
            </p:nvSpPr>
            <p:spPr>
              <a:xfrm>
                <a:off x="540119" y="1482165"/>
                <a:ext cx="11492915" cy="41392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构建几何图形解决代数问题是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数形结合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c762"/>
                  </a:rPr>
                  <a:t>思想的重要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可构造如图所示的图形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d68b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ec6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7f3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＝……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请根据上面的步骤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的计算过程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88" name="yt_shape_13388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139210"/>
              </a:xfrm>
              <a:prstGeom prst="rect">
                <a:avLst/>
              </a:prstGeom>
              <a:blipFill>
                <a:blip r:embed="rId3"/>
                <a:stretch>
                  <a:fillRect l="-1645" t="-1178" b="-1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93" name="yt_image_13393" title="H_80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3990" y="4542450"/>
            <a:ext cx="2478009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93D1F4-D18E-0E41-89A8-4A6EE1E4273E}"/>
                  </a:ext>
                </a:extLst>
              </p:cNvPr>
              <p:cNvSpPr txBox="1"/>
              <p:nvPr/>
            </p:nvSpPr>
            <p:spPr>
              <a:xfrm>
                <a:off x="450108" y="4333118"/>
                <a:ext cx="68620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FF93D1F4-D18E-0E41-89A8-4A6EE1E42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3118"/>
                <a:ext cx="6862001" cy="613931"/>
              </a:xfrm>
              <a:prstGeom prst="rect">
                <a:avLst/>
              </a:prstGeom>
              <a:blipFill>
                <a:blip r:embed="rId5"/>
                <a:stretch>
                  <a:fillRect l="-1422" r="-14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0E8C8B-B409-85F7-B1D8-9D2C93F4BEC4}"/>
                  </a:ext>
                </a:extLst>
              </p:cNvPr>
              <p:cNvSpPr txBox="1"/>
              <p:nvPr/>
            </p:nvSpPr>
            <p:spPr>
              <a:xfrm>
                <a:off x="450108" y="4853437"/>
                <a:ext cx="4662043" cy="774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5, 'hasSerialNum': 1}">
                <a:extLst>
                  <a:ext uri="{FF2B5EF4-FFF2-40B4-BE49-F238E27FC236}">
                    <a16:creationId xmlns:a16="http://schemas.microsoft.com/office/drawing/2014/main" id="{040E8C8B-B409-85F7-B1D8-9D2C93F4B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437"/>
                <a:ext cx="4662043" cy="774713"/>
              </a:xfrm>
              <a:prstGeom prst="rect">
                <a:avLst/>
              </a:prstGeom>
              <a:blipFill>
                <a:blip r:embed="rId6"/>
                <a:stretch>
                  <a:fillRect l="-2092" r="-196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5" name="yt_shape_1339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类比这种方法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tan22.5°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）如图，在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，使得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40f53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3397" name="yt_image_13397" title="H_80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903721"/>
            <a:ext cx="2478009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0" name="yt_shape_13400"/>
          <p:cNvSpPr txBox="1"/>
          <p:nvPr/>
        </p:nvSpPr>
        <p:spPr>
          <a:xfrm>
            <a:off x="540000" y="2754150"/>
            <a:ext cx="2172903" cy="10806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00" b="0" i="0" u="none" spc="15444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399" name="yt_image_13399" title="H_94.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54150"/>
            <a:ext cx="215140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02" name="yt_shape_13402"/>
              <p:cNvSpPr txBox="1"/>
              <p:nvPr/>
            </p:nvSpPr>
            <p:spPr>
              <a:xfrm>
                <a:off x="540000" y="4005966"/>
                <a:ext cx="5072030" cy="22204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2" name="yt_shape_13402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5966"/>
                <a:ext cx="5072030" cy="2220416"/>
              </a:xfrm>
              <a:prstGeom prst="rect">
                <a:avLst/>
              </a:prstGeom>
              <a:blipFill>
                <a:blip r:embed="rId4"/>
                <a:stretch>
                  <a:fillRect l="-3726" t="-2198" r="-2644" b="-3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91EA65-E157-CEF1-0345-DFD870335ADB}"/>
              </a:ext>
            </a:extLst>
          </p:cNvPr>
          <p:cNvSpPr txBox="1"/>
          <p:nvPr/>
        </p:nvSpPr>
        <p:spPr>
          <a:xfrm>
            <a:off x="450108" y="1563756"/>
            <a:ext cx="11271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）如图，在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，使得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40f53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95F65F-4CBC-7E7E-ADF0-DAD10D1B41F0}"/>
              </a:ext>
            </a:extLst>
          </p:cNvPr>
          <p:cNvSpPr txBox="1"/>
          <p:nvPr/>
        </p:nvSpPr>
        <p:spPr>
          <a:xfrm>
            <a:off x="450108" y="2046921"/>
            <a:ext cx="312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0851B0-99F6-5197-0D48-EEA2895801F8}"/>
              </a:ext>
            </a:extLst>
          </p:cNvPr>
          <p:cNvSpPr txBox="1"/>
          <p:nvPr/>
        </p:nvSpPr>
        <p:spPr>
          <a:xfrm>
            <a:off x="449989" y="3959160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49F671-A6D0-8B35-5A21-575D3E634E39}"/>
                  </a:ext>
                </a:extLst>
              </p:cNvPr>
              <p:cNvSpPr txBox="1"/>
              <p:nvPr/>
            </p:nvSpPr>
            <p:spPr>
              <a:xfrm>
                <a:off x="449989" y="4434648"/>
                <a:ext cx="52030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B649F671-A6D0-8B35-5A21-575D3E634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4648"/>
                <a:ext cx="5203063" cy="615392"/>
              </a:xfrm>
              <a:prstGeom prst="rect">
                <a:avLst/>
              </a:prstGeom>
              <a:blipFill>
                <a:blip r:embed="rId5"/>
                <a:stretch>
                  <a:fillRect l="-1876" r="-187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AA4E7A-4CAE-52A4-7511-A8257E21D81E}"/>
                  </a:ext>
                </a:extLst>
              </p:cNvPr>
              <p:cNvSpPr txBox="1"/>
              <p:nvPr/>
            </p:nvSpPr>
            <p:spPr>
              <a:xfrm>
                <a:off x="449989" y="4956428"/>
                <a:ext cx="41616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7EAA4E7A-4CAE-52A4-7511-A8257E21D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6428"/>
                <a:ext cx="4161663" cy="615391"/>
              </a:xfrm>
              <a:prstGeom prst="rect">
                <a:avLst/>
              </a:prstGeom>
              <a:blipFill>
                <a:blip r:embed="rId6"/>
                <a:stretch>
                  <a:fillRect l="-2343" r="-219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60859D-B66D-DCE0-E050-5AF8856BF3FB}"/>
                  </a:ext>
                </a:extLst>
              </p:cNvPr>
              <p:cNvSpPr txBox="1"/>
              <p:nvPr/>
            </p:nvSpPr>
            <p:spPr>
              <a:xfrm>
                <a:off x="449989" y="5478207"/>
                <a:ext cx="4762055" cy="7735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tan22.5°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2D60859D-B66D-DCE0-E050-5AF8856BF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8207"/>
                <a:ext cx="4762055" cy="773507"/>
              </a:xfrm>
              <a:prstGeom prst="rect">
                <a:avLst/>
              </a:prstGeom>
              <a:blipFill>
                <a:blip r:embed="rId7"/>
                <a:stretch>
                  <a:fillRect l="-2049" r="-192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19" name="yt_shape_13319"/>
              <p:cNvSpPr txBox="1"/>
              <p:nvPr/>
            </p:nvSpPr>
            <p:spPr>
              <a:xfrm>
                <a:off x="540000" y="1331104"/>
                <a:ext cx="4746492" cy="53382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3tan30°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066666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066666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 sin 30°· cos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19" name="yt_shape_13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1104"/>
                <a:ext cx="4746492" cy="5338256"/>
              </a:xfrm>
              <a:prstGeom prst="rect">
                <a:avLst/>
              </a:prstGeom>
              <a:blipFill>
                <a:blip r:embed="rId2"/>
                <a:stretch>
                  <a:fillRect l="-3985" t="-913" r="-2828" b="-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B8DDC-94C4-AF89-8D5C-BF64AF92BA2B}"/>
                  </a:ext>
                </a:extLst>
              </p:cNvPr>
              <p:cNvSpPr txBox="1"/>
              <p:nvPr/>
            </p:nvSpPr>
            <p:spPr>
              <a:xfrm>
                <a:off x="449989" y="1759786"/>
                <a:ext cx="433793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B8DDC-94C4-AF89-8D5C-BF64AF92B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59786"/>
                <a:ext cx="4337939" cy="852437"/>
              </a:xfrm>
              <a:prstGeom prst="rect">
                <a:avLst/>
              </a:prstGeom>
              <a:blipFill>
                <a:blip r:embed="rId3"/>
                <a:stretch>
                  <a:fillRect l="-225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E8DC3-37C7-0B83-AB8E-21BF9F56FA4A}"/>
                  </a:ext>
                </a:extLst>
              </p:cNvPr>
              <p:cNvSpPr txBox="1"/>
              <p:nvPr/>
            </p:nvSpPr>
            <p:spPr>
              <a:xfrm>
                <a:off x="1516789" y="2518611"/>
                <a:ext cx="2391792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E8DC3-37C7-0B83-AB8E-21BF9F56F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89" y="2518611"/>
                <a:ext cx="2391792" cy="851231"/>
              </a:xfrm>
              <a:prstGeom prst="rect">
                <a:avLst/>
              </a:prstGeom>
              <a:blipFill>
                <a:blip r:embed="rId4"/>
                <a:stretch>
                  <a:fillRect l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828F41-90CA-4C21-BE55-DCA26362A2EA}"/>
                  </a:ext>
                </a:extLst>
              </p:cNvPr>
              <p:cNvSpPr txBox="1"/>
              <p:nvPr/>
            </p:nvSpPr>
            <p:spPr>
              <a:xfrm>
                <a:off x="1516789" y="3276230"/>
                <a:ext cx="931038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828F41-90CA-4C21-BE55-DCA26362A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89" y="3276230"/>
                <a:ext cx="931038" cy="851230"/>
              </a:xfrm>
              <a:prstGeom prst="rect">
                <a:avLst/>
              </a:prstGeom>
              <a:blipFill>
                <a:blip r:embed="rId5"/>
                <a:stretch>
                  <a:fillRect l="-10458" r="-10458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5225C1-3C90-B424-277C-48ED1291BF77}"/>
                  </a:ext>
                </a:extLst>
              </p:cNvPr>
              <p:cNvSpPr txBox="1"/>
              <p:nvPr/>
            </p:nvSpPr>
            <p:spPr>
              <a:xfrm>
                <a:off x="449989" y="4509336"/>
                <a:ext cx="422827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5225C1-3C90-B424-277C-48ED1291B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9336"/>
                <a:ext cx="4228274" cy="850024"/>
              </a:xfrm>
              <a:prstGeom prst="rect">
                <a:avLst/>
              </a:prstGeom>
              <a:blipFill>
                <a:blip r:embed="rId6"/>
                <a:stretch>
                  <a:fillRect l="-2309" r="-866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B0D7FE-39A3-BD18-B3FE-6B01F9708258}"/>
                  </a:ext>
                </a:extLst>
              </p:cNvPr>
              <p:cNvSpPr txBox="1"/>
              <p:nvPr/>
            </p:nvSpPr>
            <p:spPr>
              <a:xfrm>
                <a:off x="1669189" y="5265748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B0D7FE-39A3-BD18-B3FE-6B01F9708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265748"/>
                <a:ext cx="1165924" cy="766077"/>
              </a:xfrm>
              <a:prstGeom prst="rect">
                <a:avLst/>
              </a:prstGeom>
              <a:blipFill>
                <a:blip r:embed="rId7"/>
                <a:stretch>
                  <a:fillRect l="-837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C82966-BAD2-8313-7AE0-79A34E683594}"/>
                  </a:ext>
                </a:extLst>
              </p:cNvPr>
              <p:cNvSpPr txBox="1"/>
              <p:nvPr/>
            </p:nvSpPr>
            <p:spPr>
              <a:xfrm>
                <a:off x="1669189" y="5938213"/>
                <a:ext cx="1089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C82966-BAD2-8313-7AE0-79A34E683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938213"/>
                <a:ext cx="1089724" cy="726326"/>
              </a:xfrm>
              <a:prstGeom prst="rect">
                <a:avLst/>
              </a:prstGeom>
              <a:blipFill>
                <a:blip r:embed="rId8"/>
                <a:stretch>
                  <a:fillRect l="-8939" r="-89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11101" y="752251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5" name="yt_shape_13325"/>
              <p:cNvSpPr txBox="1"/>
              <p:nvPr/>
            </p:nvSpPr>
            <p:spPr>
              <a:xfrm>
                <a:off x="540000" y="900000"/>
                <a:ext cx="5942332" cy="258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30°· cos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066666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066666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5" name="yt_shape_13325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42332" cy="2588657"/>
              </a:xfrm>
              <a:prstGeom prst="rect">
                <a:avLst/>
              </a:prstGeom>
              <a:blipFill>
                <a:blip r:embed="rId2"/>
                <a:stretch>
                  <a:fillRect l="-3183" r="-2259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E7E40D-AA9B-BEBE-6B96-9CC6421416CA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5139626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33E7E40D-AA9B-BEBE-6B96-9CC6421416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5139626" cy="851231"/>
              </a:xfrm>
              <a:prstGeom prst="rect">
                <a:avLst/>
              </a:prstGeom>
              <a:blipFill>
                <a:blip r:embed="rId3"/>
                <a:stretch>
                  <a:fillRect l="-189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E2C100-0B5A-3706-849A-3D41AD4296A7}"/>
                  </a:ext>
                </a:extLst>
              </p:cNvPr>
              <p:cNvSpPr txBox="1"/>
              <p:nvPr/>
            </p:nvSpPr>
            <p:spPr>
              <a:xfrm>
                <a:off x="1516789" y="2283278"/>
                <a:ext cx="253447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70E2C100-0B5A-3706-849A-3D41AD429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89" y="2283278"/>
                <a:ext cx="2534476" cy="766077"/>
              </a:xfrm>
              <a:prstGeom prst="rect">
                <a:avLst/>
              </a:prstGeom>
              <a:blipFill>
                <a:blip r:embed="rId4"/>
                <a:stretch>
                  <a:fillRect l="-3846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A5C8C6-2381-9DE2-EC16-01D542223307}"/>
                  </a:ext>
                </a:extLst>
              </p:cNvPr>
              <p:cNvSpPr txBox="1"/>
              <p:nvPr/>
            </p:nvSpPr>
            <p:spPr>
              <a:xfrm>
                <a:off x="1516789" y="2955743"/>
                <a:ext cx="10247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34A5C8C6-2381-9DE2-EC16-01D542223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89" y="2955743"/>
                <a:ext cx="1024764" cy="554685"/>
              </a:xfrm>
              <a:prstGeom prst="rect">
                <a:avLst/>
              </a:prstGeom>
              <a:blipFill>
                <a:blip r:embed="rId5"/>
                <a:stretch>
                  <a:fillRect l="-9524" r="-952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9" name="yt_shape_1332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已知三角函数值求特殊角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0" name="yt_shape_13330"/>
              <p:cNvSpPr txBox="1"/>
              <p:nvPr/>
            </p:nvSpPr>
            <p:spPr>
              <a:xfrm>
                <a:off x="540000" y="1389434"/>
                <a:ext cx="914192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330" name="yt_shape_1333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141926" cy="638893"/>
              </a:xfrm>
              <a:prstGeom prst="rect">
                <a:avLst/>
              </a:prstGeom>
              <a:blipFill>
                <a:blip r:embed="rId2"/>
                <a:stretch>
                  <a:fillRect l="-2068" r="-10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32" name="yt_table_133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519204"/>
              </p:ext>
            </p:extLst>
          </p:nvPr>
        </p:nvGraphicFramePr>
        <p:xfrm>
          <a:off x="540047" y="2079115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34" name="yt_shape_13334"/>
              <p:cNvSpPr txBox="1"/>
              <p:nvPr/>
            </p:nvSpPr>
            <p:spPr>
              <a:xfrm>
                <a:off x="540000" y="2605286"/>
                <a:ext cx="8233151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334" name="yt_shape_1333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5286"/>
                <a:ext cx="8233151" cy="722057"/>
              </a:xfrm>
              <a:prstGeom prst="rect">
                <a:avLst/>
              </a:prstGeom>
              <a:blipFill>
                <a:blip r:embed="rId3"/>
                <a:stretch>
                  <a:fillRect l="-2296" r="-1259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36" name="yt_table_133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013521"/>
              </p:ext>
            </p:extLst>
          </p:nvPr>
        </p:nvGraphicFramePr>
        <p:xfrm>
          <a:off x="540047" y="3378131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338" name="yt_shape_13338"/>
              <p:cNvSpPr txBox="1"/>
              <p:nvPr/>
            </p:nvSpPr>
            <p:spPr>
              <a:xfrm>
                <a:off x="540119" y="3904302"/>
                <a:ext cx="11492915" cy="1479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°.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3338" name="yt_shape_133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04302"/>
                <a:ext cx="11492915" cy="1479316"/>
              </a:xfrm>
              <a:prstGeom prst="rect">
                <a:avLst/>
              </a:prstGeom>
              <a:blipFill>
                <a:blip r:embed="rId4"/>
                <a:stretch>
                  <a:fillRect l="-1645" t="-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11861" title="H_26.259764">
            <a:extLst>
              <a:ext uri="{FF2B5EF4-FFF2-40B4-BE49-F238E27FC236}">
                <a16:creationId xmlns:a16="http://schemas.microsoft.com/office/drawing/2014/main" id="{4CBDA668-7134-0D4A-6B77-D44066D4C4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9AB103-7F16-A50E-EACA-24235832F3EC}"/>
              </a:ext>
            </a:extLst>
          </p:cNvPr>
          <p:cNvSpPr txBox="1"/>
          <p:nvPr/>
        </p:nvSpPr>
        <p:spPr>
          <a:xfrm>
            <a:off x="8673239" y="134262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75C69B-F3A1-9938-6920-9825692E9D34}"/>
              </a:ext>
            </a:extLst>
          </p:cNvPr>
          <p:cNvSpPr txBox="1"/>
          <p:nvPr/>
        </p:nvSpPr>
        <p:spPr>
          <a:xfrm>
            <a:off x="7790715" y="2558480"/>
            <a:ext cx="383286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0B0240-8696-AAA3-5951-C257A200A8CE}"/>
              </a:ext>
            </a:extLst>
          </p:cNvPr>
          <p:cNvSpPr txBox="1"/>
          <p:nvPr/>
        </p:nvSpPr>
        <p:spPr>
          <a:xfrm>
            <a:off x="8498860" y="3857496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42" name="yt_shape_13342"/>
              <p:cNvSpPr txBox="1"/>
              <p:nvPr/>
            </p:nvSpPr>
            <p:spPr>
              <a:xfrm>
                <a:off x="540000" y="2065741"/>
                <a:ext cx="6880345" cy="372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42" name="yt_shape_13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5741"/>
                <a:ext cx="6880345" cy="3728778"/>
              </a:xfrm>
              <a:prstGeom prst="rect">
                <a:avLst/>
              </a:prstGeom>
              <a:blipFill>
                <a:blip r:embed="rId2"/>
                <a:stretch>
                  <a:fillRect l="-2748" t="-654" r="-1684" b="-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0A8736-67B6-FA87-1F0A-BD984CB0D224}"/>
                  </a:ext>
                </a:extLst>
              </p:cNvPr>
              <p:cNvSpPr txBox="1"/>
              <p:nvPr/>
            </p:nvSpPr>
            <p:spPr>
              <a:xfrm>
                <a:off x="449989" y="2018935"/>
                <a:ext cx="69938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0A8736-67B6-FA87-1F0A-BD984CB0D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8935"/>
                <a:ext cx="6993890" cy="613931"/>
              </a:xfrm>
              <a:prstGeom prst="rect">
                <a:avLst/>
              </a:prstGeom>
              <a:blipFill>
                <a:blip r:embed="rId3"/>
                <a:stretch>
                  <a:fillRect l="-1395" r="-130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F23415-C825-D452-3BD2-04CCC1C11A2F}"/>
                  </a:ext>
                </a:extLst>
              </p:cNvPr>
              <p:cNvSpPr txBox="1"/>
              <p:nvPr/>
            </p:nvSpPr>
            <p:spPr>
              <a:xfrm>
                <a:off x="449989" y="2539254"/>
                <a:ext cx="59270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F23415-C825-D452-3BD2-04CCC1C11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9254"/>
                <a:ext cx="5927090" cy="613931"/>
              </a:xfrm>
              <a:prstGeom prst="rect">
                <a:avLst/>
              </a:prstGeom>
              <a:blipFill>
                <a:blip r:embed="rId4"/>
                <a:stretch>
                  <a:fillRect l="-1646" r="-1543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926CF1-4F94-EBD1-1444-FABAC476A8AB}"/>
                  </a:ext>
                </a:extLst>
              </p:cNvPr>
              <p:cNvSpPr txBox="1"/>
              <p:nvPr/>
            </p:nvSpPr>
            <p:spPr>
              <a:xfrm>
                <a:off x="449989" y="3059573"/>
                <a:ext cx="61556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926CF1-4F94-EBD1-1444-FABAC476A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9573"/>
                <a:ext cx="6155690" cy="613931"/>
              </a:xfrm>
              <a:prstGeom prst="rect">
                <a:avLst/>
              </a:prstGeom>
              <a:blipFill>
                <a:blip r:embed="rId5"/>
                <a:stretch>
                  <a:fillRect l="-1584" r="-148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A12D37-AE24-DEEC-DAE1-0B880DD1E6A8}"/>
                  </a:ext>
                </a:extLst>
              </p:cNvPr>
              <p:cNvSpPr txBox="1"/>
              <p:nvPr/>
            </p:nvSpPr>
            <p:spPr>
              <a:xfrm>
                <a:off x="449989" y="3579892"/>
                <a:ext cx="390296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A12D37-AE24-DEEC-DAE1-0B880DD1E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9892"/>
                <a:ext cx="3902964" cy="850024"/>
              </a:xfrm>
              <a:prstGeom prst="rect">
                <a:avLst/>
              </a:prstGeom>
              <a:blipFill>
                <a:blip r:embed="rId6"/>
                <a:stretch>
                  <a:fillRect l="-2500" r="-2344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49C8CF-D163-F9AF-1D84-CCA10EBC503E}"/>
              </a:ext>
            </a:extLst>
          </p:cNvPr>
          <p:cNvSpPr txBox="1"/>
          <p:nvPr/>
        </p:nvSpPr>
        <p:spPr>
          <a:xfrm>
            <a:off x="449989" y="4336304"/>
            <a:ext cx="350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5194A4-EE60-2C97-ABC5-EAA249E03462}"/>
              </a:ext>
            </a:extLst>
          </p:cNvPr>
          <p:cNvSpPr txBox="1"/>
          <p:nvPr/>
        </p:nvSpPr>
        <p:spPr>
          <a:xfrm>
            <a:off x="449989" y="4811792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58E620-BA40-0272-E601-D4E98CB8888F}"/>
              </a:ext>
            </a:extLst>
          </p:cNvPr>
          <p:cNvSpPr txBox="1"/>
          <p:nvPr/>
        </p:nvSpPr>
        <p:spPr>
          <a:xfrm>
            <a:off x="449989" y="5287281"/>
            <a:ext cx="33138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40000" y="922333"/>
                <a:ext cx="11244632" cy="1097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>
                    <a:solidFill>
                      <a:srgbClr val="000000"/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均为锐角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lang="en-US" altLang="zh-CN" sz="15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_⨹_1_c1fbb,isEnd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</a:b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试确定</a:t>
                </a:r>
                <a:r>
                  <a:rPr lang="en-US" altLang="zh-CN" sz="2400">
                    <a:solidFill>
                      <a:srgbClr val="000000"/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22333"/>
                <a:ext cx="11244632" cy="1097865"/>
              </a:xfrm>
              <a:prstGeom prst="rect">
                <a:avLst/>
              </a:prstGeom>
              <a:blipFill>
                <a:blip r:embed="rId7"/>
                <a:stretch>
                  <a:fillRect l="-868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yt_shape_13344"/>
          <p:cNvSpPr txBox="1"/>
          <p:nvPr/>
        </p:nvSpPr>
        <p:spPr>
          <a:xfrm>
            <a:off x="540000" y="900000"/>
            <a:ext cx="796852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误认为三角函数值的一半等于半角的三角函数值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45" name="yt_shape_13345"/>
              <p:cNvSpPr txBox="1"/>
              <p:nvPr/>
            </p:nvSpPr>
            <p:spPr>
              <a:xfrm>
                <a:off x="540119" y="1389434"/>
                <a:ext cx="11492915" cy="47721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a2e5"/>
                  </a:rPr>
                  <a:t>小明给出了他自己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的解答过程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请问小明的解答过程是否正确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解：小明的解答过程不正确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正确的解答过程如下：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45" name="yt_shape_13345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4772140"/>
              </a:xfrm>
              <a:prstGeom prst="rect">
                <a:avLst/>
              </a:prstGeom>
              <a:blipFill>
                <a:blip r:embed="rId2"/>
                <a:stretch>
                  <a:fillRect l="-1645" b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711925" title="H_26.259764">
            <a:extLst>
              <a:ext uri="{FF2B5EF4-FFF2-40B4-BE49-F238E27FC236}">
                <a16:creationId xmlns:a16="http://schemas.microsoft.com/office/drawing/2014/main" id="{842F30DB-672E-B906-F847-F1360F33DC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AC6967-E6C8-CD49-EFED-950DB693B592}"/>
              </a:ext>
            </a:extLst>
          </p:cNvPr>
          <p:cNvSpPr txBox="1"/>
          <p:nvPr/>
        </p:nvSpPr>
        <p:spPr>
          <a:xfrm>
            <a:off x="450108" y="3725085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解：小明的解答过程不正确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3720AB-958C-92FD-31D5-B66970BFD062}"/>
              </a:ext>
            </a:extLst>
          </p:cNvPr>
          <p:cNvSpPr txBox="1"/>
          <p:nvPr/>
        </p:nvSpPr>
        <p:spPr>
          <a:xfrm>
            <a:off x="450108" y="4200573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正确的解答过程如下：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A8F62D-B9F2-D80F-6D44-77CD9105D384}"/>
                  </a:ext>
                </a:extLst>
              </p:cNvPr>
              <p:cNvSpPr txBox="1"/>
              <p:nvPr/>
            </p:nvSpPr>
            <p:spPr>
              <a:xfrm>
                <a:off x="450108" y="4676061"/>
                <a:ext cx="4808918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A0A8F62D-B9F2-D80F-6D44-77CD9105D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76061"/>
                <a:ext cx="4808918" cy="850024"/>
              </a:xfrm>
              <a:prstGeom prst="rect">
                <a:avLst/>
              </a:prstGeom>
              <a:blipFill>
                <a:blip r:embed="rId4"/>
                <a:stretch>
                  <a:fillRect l="-2028" r="-177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AE355C-C394-584E-0EED-1F6B49317806}"/>
                  </a:ext>
                </a:extLst>
              </p:cNvPr>
              <p:cNvSpPr txBox="1"/>
              <p:nvPr/>
            </p:nvSpPr>
            <p:spPr>
              <a:xfrm>
                <a:off x="450108" y="5432473"/>
                <a:ext cx="3006408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12AE355C-C394-584E-0EED-1F6B49317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2473"/>
                <a:ext cx="3006408" cy="729755"/>
              </a:xfrm>
              <a:prstGeom prst="rect">
                <a:avLst/>
              </a:prstGeom>
              <a:blipFill>
                <a:blip r:embed="rId5"/>
                <a:stretch>
                  <a:fillRect l="-3245" r="-324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53" name="yt_shape_13353"/>
              <p:cNvSpPr txBox="1"/>
              <p:nvPr/>
            </p:nvSpPr>
            <p:spPr>
              <a:xfrm>
                <a:off x="540000" y="900000"/>
                <a:ext cx="8979125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的正弦值为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53" name="yt_shape_13353" descr="{&quot;rangeId&quot;:11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79125" cy="720903"/>
              </a:xfrm>
              <a:prstGeom prst="rect">
                <a:avLst/>
              </a:prstGeom>
              <a:blipFill>
                <a:blip r:embed="rId2"/>
                <a:stretch>
                  <a:fillRect l="-2105" r="-108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758842-3B58-0551-6A04-23C20F625EF0}"/>
                  </a:ext>
                </a:extLst>
              </p:cNvPr>
              <p:cNvSpPr txBox="1"/>
              <p:nvPr/>
            </p:nvSpPr>
            <p:spPr>
              <a:xfrm>
                <a:off x="8110311" y="853194"/>
                <a:ext cx="1335850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pageBreak': True, 'mathAnswerShape': 1}">
                <a:extLst>
                  <a:ext uri="{FF2B5EF4-FFF2-40B4-BE49-F238E27FC236}">
                    <a16:creationId xmlns:a16="http://schemas.microsoft.com/office/drawing/2014/main" id="{78758842-3B58-0551-6A04-23C20F625E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0311" y="853194"/>
                <a:ext cx="1335850" cy="807543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67230DE-1E3D-B04F-48CE-AAF453651F90}"/>
              </a:ext>
            </a:extLst>
          </p:cNvPr>
          <p:cNvCxnSpPr/>
          <p:nvPr/>
        </p:nvCxnSpPr>
        <p:spPr>
          <a:xfrm>
            <a:off x="7847898" y="1632981"/>
            <a:ext cx="15082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6" name="yt_shape_133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55" name="yt_image_1335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58" name="yt_shape_13358"/>
              <p:cNvSpPr txBox="1"/>
              <p:nvPr/>
            </p:nvSpPr>
            <p:spPr>
              <a:xfrm>
                <a:off x="540000" y="1482165"/>
                <a:ext cx="10546862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58" name="yt_shape_1335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546862" cy="673774"/>
              </a:xfrm>
              <a:prstGeom prst="rect">
                <a:avLst/>
              </a:prstGeom>
              <a:blipFill>
                <a:blip r:embed="rId3"/>
                <a:stretch>
                  <a:fillRect l="-1792" r="-75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60" name="yt_table_133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061618"/>
              </p:ext>
            </p:extLst>
          </p:nvPr>
        </p:nvGraphicFramePr>
        <p:xfrm>
          <a:off x="540047" y="2206727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62" name="yt_shape_13362"/>
              <p:cNvSpPr txBox="1"/>
              <p:nvPr/>
            </p:nvSpPr>
            <p:spPr>
              <a:xfrm>
                <a:off x="540119" y="2732898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在平面直角坐标系中的位置如图所示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9249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62" name="yt_shape_13362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2898"/>
                <a:ext cx="11492915" cy="955390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67" name="yt_table_13367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565678"/>
                  </p:ext>
                </p:extLst>
              </p:nvPr>
            </p:nvGraphicFramePr>
            <p:xfrm>
              <a:off x="540047" y="3739076"/>
              <a:ext cx="7636638" cy="1043560"/>
            </p:xfrm>
            <a:graphic>
              <a:graphicData uri="http://schemas.openxmlformats.org/drawingml/2006/table">
                <a:tbl>
                  <a:tblPr/>
                  <a:tblGrid>
                    <a:gridCol w="4615498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3021140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367" name="yt_table_13367_skip" descr="{&quot;rangeId&quot;:14,&quot;type&quot;:&quot;Option&quot;,&quot;drawing&quot;:[&quot;yt_shape_13364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565678"/>
                  </p:ext>
                </p:extLst>
              </p:nvPr>
            </p:nvGraphicFramePr>
            <p:xfrm>
              <a:off x="540047" y="3739076"/>
              <a:ext cx="7636638" cy="924306"/>
            </p:xfrm>
            <a:graphic>
              <a:graphicData uri="http://schemas.openxmlformats.org/drawingml/2006/table">
                <a:tbl>
                  <a:tblPr/>
                  <a:tblGrid>
                    <a:gridCol w="4615498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3021140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947" r="-65435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2823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3947" r="-6543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2823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64" name="yt_shape_13364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6363" y="3739076"/>
            <a:ext cx="1863531" cy="2003058"/>
            <a:chOff x="0" y="0"/>
            <a:chExt cx="1863531" cy="2003058"/>
          </a:xfrm>
        </p:grpSpPr>
        <p:pic>
          <p:nvPicPr>
            <p:cNvPr id="2" name="yt_image_1336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63531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6" name="yt_shape_13366"/>
            <p:cNvSpPr txBox="1"/>
            <p:nvPr/>
          </p:nvSpPr>
          <p:spPr>
            <a:xfrm>
              <a:off x="322301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84CF4A-7843-DD25-F4E3-E4517CEF7334}"/>
              </a:ext>
            </a:extLst>
          </p:cNvPr>
          <p:cNvSpPr txBox="1"/>
          <p:nvPr/>
        </p:nvSpPr>
        <p:spPr>
          <a:xfrm>
            <a:off x="10082050" y="1435359"/>
            <a:ext cx="3832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A61FE7-D5F5-906C-334C-059BD61B812B}"/>
              </a:ext>
            </a:extLst>
          </p:cNvPr>
          <p:cNvSpPr txBox="1"/>
          <p:nvPr/>
        </p:nvSpPr>
        <p:spPr>
          <a:xfrm>
            <a:off x="2864696" y="3207872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8" name="yt_shape_13368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任意长为半径画弧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4288,isEnd"/>
                  </a:rPr>
                  <a:t>为圆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8" name="yt_shape_133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73" name="yt_shape_13373"/>
          <p:cNvSpPr txBox="1"/>
          <p:nvPr/>
        </p:nvSpPr>
        <p:spPr>
          <a:xfrm>
            <a:off x="540000" y="40676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0" name="yt_shape_13370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317" y="2222176"/>
            <a:ext cx="2075364" cy="1795032"/>
            <a:chOff x="0" y="0"/>
            <a:chExt cx="2075364" cy="1795032"/>
          </a:xfrm>
        </p:grpSpPr>
        <p:pic>
          <p:nvPicPr>
            <p:cNvPr id="2" name="yt_image_1337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5364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2" name="yt_shape_13372"/>
            <p:cNvSpPr txBox="1"/>
            <p:nvPr/>
          </p:nvSpPr>
          <p:spPr>
            <a:xfrm>
              <a:off x="428218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704339-8FAE-F5EF-80C1-F917FFBB311C}"/>
                  </a:ext>
                </a:extLst>
              </p:cNvPr>
              <p:cNvSpPr txBox="1"/>
              <p:nvPr/>
            </p:nvSpPr>
            <p:spPr>
              <a:xfrm>
                <a:off x="10953007" y="1190506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704339-8FAE-F5EF-80C1-F917FFBB31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3007" y="1190506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906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_⨹_1_23f6c</vt:lpstr>
      <vt:lpstr>_⨹_1_40f53</vt:lpstr>
      <vt:lpstr>_⨹_1_49249</vt:lpstr>
      <vt:lpstr>_⨹_1_5ec67</vt:lpstr>
      <vt:lpstr>_⨹_1_5f749</vt:lpstr>
      <vt:lpstr>_⨹_1_7d68b</vt:lpstr>
      <vt:lpstr>_⨹_1_c1fbb,isEnd</vt:lpstr>
      <vt:lpstr>_⨹_1_e7f35</vt:lpstr>
      <vt:lpstr>_⨹_2_24288,isEnd</vt:lpstr>
      <vt:lpstr>_⨹_2_c19a2,isEnd</vt:lpstr>
      <vt:lpstr>_⨹_5_ec762</vt:lpstr>
      <vt:lpstr>_⨹_8_4a2e5</vt:lpstr>
      <vt:lpstr>_⨹_9_56442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2024-04-28T03:40:39Z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