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1570" y="3023870"/>
            <a:ext cx="484822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0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1260"/>
            <a:ext cx="971994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87245"/>
            <a:ext cx="974344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983230"/>
            <a:ext cx="9860915" cy="145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694555"/>
            <a:ext cx="9860915" cy="192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3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3160"/>
            <a:ext cx="10090150" cy="156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025775"/>
            <a:ext cx="5702935" cy="122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7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6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26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08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76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7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3146425"/>
            <a:ext cx="623824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5815" y="4023360"/>
            <a:ext cx="457517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3075" y="4868545"/>
            <a:ext cx="697166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05815" y="5749290"/>
            <a:ext cx="743712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8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210334"/>
            <a:ext cx="1914285" cy="43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10476" y="1277067"/>
            <a:ext cx="1361904" cy="31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67619" y="1210334"/>
            <a:ext cx="6800000" cy="43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5714" y="2125536"/>
            <a:ext cx="1876190" cy="352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935872"/>
            <a:ext cx="3076190" cy="4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53333" y="2983539"/>
            <a:ext cx="4790476" cy="36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822475"/>
            <a:ext cx="9228571" cy="371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67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2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04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340" y="1209675"/>
            <a:ext cx="4537075" cy="194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9435" y="3321685"/>
            <a:ext cx="4794250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14705" y="4754245"/>
            <a:ext cx="447611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46430" y="5381625"/>
            <a:ext cx="612267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14705" y="6170295"/>
            <a:ext cx="561975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  <p:bldP spid="24" grpId="0" bldLvl="0" animBg="1"/>
      <p:bldP spid="2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17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705" y="980440"/>
            <a:ext cx="227901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705" y="1835150"/>
            <a:ext cx="4552315" cy="188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90515" y="1523365"/>
            <a:ext cx="4681855" cy="259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767715" y="3860800"/>
            <a:ext cx="227901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767715" y="4509135"/>
            <a:ext cx="504444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23570" y="5300980"/>
            <a:ext cx="743966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95325" y="5960110"/>
            <a:ext cx="743966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72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2" name="矩形 71"/>
          <p:cNvSpPr/>
          <p:nvPr/>
        </p:nvSpPr>
        <p:spPr bwMode="white">
          <a:xfrm>
            <a:off x="687705" y="980440"/>
            <a:ext cx="545973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white">
          <a:xfrm>
            <a:off x="335280" y="1988820"/>
            <a:ext cx="545973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white">
          <a:xfrm>
            <a:off x="474980" y="2780665"/>
            <a:ext cx="545973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white">
          <a:xfrm>
            <a:off x="720090" y="3572510"/>
            <a:ext cx="8087360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white">
          <a:xfrm>
            <a:off x="687705" y="4797425"/>
            <a:ext cx="8087360" cy="10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white">
          <a:xfrm>
            <a:off x="720090" y="5949315"/>
            <a:ext cx="8087360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96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364" y="1197882"/>
            <a:ext cx="4168121" cy="45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625" y="2012950"/>
            <a:ext cx="7934960" cy="98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4545" y="3428365"/>
            <a:ext cx="855535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2625" y="4369435"/>
            <a:ext cx="976884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2364" y="5226117"/>
            <a:ext cx="1665366" cy="40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04545" y="6121400"/>
            <a:ext cx="981011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5" grpId="0" bldLvl="0" animBg="1"/>
      <p:bldP spid="21" grpId="0" bldLvl="0" animBg="1"/>
      <p:bldP spid="25" grpId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0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4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7365" y="1276985"/>
            <a:ext cx="10561955" cy="272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405630"/>
            <a:ext cx="5995035" cy="140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624761" y="4434376"/>
            <a:ext cx="3257141" cy="362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034285" y="4482068"/>
            <a:ext cx="295238" cy="257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9" grpId="0" bldLvl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2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58258"/>
            <a:ext cx="1733333" cy="42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00952" y="1267800"/>
            <a:ext cx="438095" cy="38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24761" y="1315510"/>
            <a:ext cx="3723809" cy="35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36119"/>
            <a:ext cx="4304761" cy="42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85353"/>
            <a:ext cx="3580952" cy="41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24761" y="3319322"/>
            <a:ext cx="152380" cy="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901382"/>
            <a:ext cx="1885714" cy="35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19835"/>
            <a:ext cx="611441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88515"/>
            <a:ext cx="857694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065780"/>
            <a:ext cx="3161665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358930"/>
            <a:ext cx="2247619" cy="42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5208048"/>
            <a:ext cx="6161904" cy="43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9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7142" y="4091152"/>
            <a:ext cx="200000" cy="38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62857" y="4568087"/>
            <a:ext cx="485713" cy="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9523" y="4692090"/>
            <a:ext cx="342858" cy="38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7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48571" y="2193151"/>
            <a:ext cx="209523" cy="372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809" y="2670163"/>
            <a:ext cx="476190" cy="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0000" y="2794186"/>
            <a:ext cx="314284" cy="39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2024-04-26T12:44:17Z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