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3081020"/>
            <a:ext cx="92106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800" y="2604770"/>
            <a:ext cx="508952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077335"/>
            <a:ext cx="508952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5517515"/>
            <a:ext cx="508952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859405"/>
            <a:ext cx="7591425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437380"/>
            <a:ext cx="7591425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853055"/>
            <a:ext cx="878268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509135"/>
            <a:ext cx="878268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027555"/>
            <a:ext cx="749109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644900"/>
            <a:ext cx="749109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174365"/>
            <a:ext cx="40608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5930" y="4118610"/>
            <a:ext cx="15919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6190" y="5100870"/>
            <a:ext cx="800000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63445"/>
            <a:ext cx="46570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3333" y="4116822"/>
            <a:ext cx="1390476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3333" y="4955441"/>
            <a:ext cx="1038095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068955"/>
            <a:ext cx="4739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746375"/>
            <a:ext cx="460629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4293235"/>
            <a:ext cx="460629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5661025"/>
            <a:ext cx="460629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3786505"/>
            <a:ext cx="4554220" cy="16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445125"/>
            <a:ext cx="455422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105" y="2708910"/>
            <a:ext cx="3553460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220845"/>
            <a:ext cx="3553460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86990"/>
            <a:ext cx="546671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933190"/>
            <a:ext cx="546671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225" y="5157470"/>
            <a:ext cx="546671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703195"/>
            <a:ext cx="974407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20315" y="4417060"/>
            <a:ext cx="467487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0000" y="5925962"/>
            <a:ext cx="1809523" cy="4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3654425"/>
            <a:ext cx="6036310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517515"/>
            <a:ext cx="603631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2024-04-26T09:31:27Z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