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8" r:id="rId4"/>
    <p:sldId id="365" r:id="rId5"/>
    <p:sldId id="364" r:id="rId6"/>
    <p:sldId id="362" r:id="rId7"/>
    <p:sldId id="361" r:id="rId8"/>
    <p:sldId id="360" r:id="rId9"/>
    <p:sldId id="358" r:id="rId10"/>
    <p:sldId id="356" r:id="rId11"/>
    <p:sldId id="355" r:id="rId12"/>
    <p:sldId id="354" r:id="rId13"/>
    <p:sldId id="353" r:id="rId14"/>
    <p:sldId id="352" r:id="rId15"/>
    <p:sldId id="350" r:id="rId16"/>
    <p:sldId id="349" r:id="rId17"/>
    <p:sldId id="348" r:id="rId18"/>
    <p:sldId id="346" r:id="rId19"/>
    <p:sldId id="344" r:id="rId20"/>
    <p:sldId id="343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4"/>
          <a:stretch>
            <a:fillRect/>
          </a:stretch>
        </p:blipFill>
        <p:spPr>
          <a:xfrm>
            <a:off x="1055370" y="306895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7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811253"/>
            <a:ext cx="285715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402760"/>
            <a:ext cx="333333" cy="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05"/>
          <a:stretch>
            <a:fillRect/>
          </a:stretch>
        </p:blipFill>
        <p:spPr>
          <a:xfrm>
            <a:off x="4367620" y="2924810"/>
            <a:ext cx="3671480" cy="322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7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2912490"/>
            <a:ext cx="876190" cy="32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1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952" y="1766588"/>
            <a:ext cx="904761" cy="27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65"/>
          <a:stretch>
            <a:fillRect/>
          </a:stretch>
        </p:blipFill>
        <p:spPr>
          <a:xfrm>
            <a:off x="4655820" y="1988820"/>
            <a:ext cx="2952205" cy="297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676090"/>
            <a:ext cx="10800000" cy="3795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6199" y="3432276"/>
            <a:ext cx="723809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9" r="42663"/>
          <a:stretch>
            <a:fillRect/>
          </a:stretch>
        </p:blipFill>
        <p:spPr>
          <a:xfrm>
            <a:off x="4295775" y="3728085"/>
            <a:ext cx="3168560" cy="297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3106234"/>
            <a:ext cx="790476" cy="4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5"/>
          <a:stretch>
            <a:fillRect/>
          </a:stretch>
        </p:blipFill>
        <p:spPr>
          <a:xfrm>
            <a:off x="4295865" y="3716655"/>
            <a:ext cx="4776380" cy="297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076515"/>
            <a:ext cx="10800000" cy="204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5474" y="4925008"/>
            <a:ext cx="885714" cy="30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4522" y="5678165"/>
            <a:ext cx="857142" cy="29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7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925" y="3224345"/>
            <a:ext cx="10800000" cy="263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78915" y="3500755"/>
            <a:ext cx="513842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17015" y="4457065"/>
            <a:ext cx="513842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17015" y="5248910"/>
            <a:ext cx="513842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6915" y="2068830"/>
            <a:ext cx="628840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3220" y="3232150"/>
            <a:ext cx="447738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77390" y="4296410"/>
            <a:ext cx="210121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140525"/>
            <a:ext cx="10800000" cy="2075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229" y="3484894"/>
            <a:ext cx="4952380" cy="35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229" y="4154501"/>
            <a:ext cx="4638095" cy="34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72735"/>
            <a:ext cx="10800000" cy="228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6337" y="2173995"/>
            <a:ext cx="295238" cy="2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0952" y="3546792"/>
            <a:ext cx="504761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22350"/>
            <a:ext cx="876998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15820"/>
            <a:ext cx="698627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2708910"/>
            <a:ext cx="441134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758565"/>
            <a:ext cx="353377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696460"/>
            <a:ext cx="297878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8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3724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/>
          <a:stretch>
            <a:fillRect/>
          </a:stretch>
        </p:blipFill>
        <p:spPr>
          <a:xfrm>
            <a:off x="4871720" y="4149090"/>
            <a:ext cx="3723005" cy="351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4365" y="1162685"/>
            <a:ext cx="66097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743686"/>
            <a:ext cx="4238095" cy="32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34360"/>
            <a:ext cx="3647619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15506"/>
            <a:ext cx="3009523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496653"/>
            <a:ext cx="3876190" cy="2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069080"/>
            <a:ext cx="681418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36625"/>
            <a:ext cx="597344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172335"/>
            <a:ext cx="388810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127153"/>
            <a:ext cx="3352380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719830"/>
            <a:ext cx="584644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4691070"/>
            <a:ext cx="4266666" cy="31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animBg="1"/>
      <p:bldP spid="21" grpId="0" bldLvl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4940935"/>
            <a:ext cx="3038475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570865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628498"/>
            <a:ext cx="5485714" cy="32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154062"/>
            <a:ext cx="4857142" cy="32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714" y="2668831"/>
            <a:ext cx="4047619" cy="31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5714" y="3193133"/>
            <a:ext cx="6028571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5714" y="3698370"/>
            <a:ext cx="3828571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714" y="4270336"/>
            <a:ext cx="6533333" cy="33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608330"/>
            <a:ext cx="5015865" cy="215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4265"/>
            <a:ext cx="514032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55140"/>
            <a:ext cx="8694420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802255"/>
            <a:ext cx="725741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784026"/>
            <a:ext cx="5180952" cy="35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4" grpId="0" bldLvl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1844675"/>
            <a:ext cx="3876675" cy="25622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7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40765"/>
            <a:ext cx="600392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049076"/>
            <a:ext cx="1180952" cy="2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563786"/>
            <a:ext cx="1685714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040369"/>
            <a:ext cx="4704761" cy="3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593465"/>
            <a:ext cx="589343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117445"/>
            <a:ext cx="2447619" cy="3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594028"/>
            <a:ext cx="6752380" cy="33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5080143"/>
            <a:ext cx="6800000" cy="33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5582285"/>
            <a:ext cx="323405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972185"/>
            <a:ext cx="2963545" cy="195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  <p:bldP spid="16" grpId="0" animBg="1"/>
      <p:bldP spid="18" grpId="0" animBg="1"/>
      <p:bldP spid="19" grpId="0" bldLvl="0" animBg="1"/>
      <p:bldP spid="21" grpId="0" animBg="1"/>
      <p:bldP spid="22" grpId="0" animBg="1"/>
      <p:bldP spid="23" grpId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54598"/>
            <a:ext cx="266666" cy="28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644"/>
            <a:ext cx="9561904" cy="35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25930"/>
            <a:ext cx="898080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611755"/>
            <a:ext cx="80086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178175"/>
            <a:ext cx="563181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763310"/>
            <a:ext cx="5238095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11402"/>
            <a:ext cx="4123809" cy="3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940" y="2640330"/>
            <a:ext cx="46031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78984"/>
            <a:ext cx="2600000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507105"/>
            <a:ext cx="569214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337454"/>
            <a:ext cx="2914285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766478"/>
            <a:ext cx="4990476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5205036"/>
            <a:ext cx="6628571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1052830"/>
            <a:ext cx="4193540" cy="2864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12" grpId="0" bldLvl="0" animBg="1"/>
      <p:bldP spid="19" grpId="0" animBg="1"/>
      <p:bldP spid="20" grpId="0" animBg="1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30" y="692785"/>
            <a:ext cx="9999980" cy="384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4580890"/>
            <a:ext cx="2114550" cy="214058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3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759"/>
            <a:ext cx="5752380" cy="3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20152"/>
            <a:ext cx="1923809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58608"/>
            <a:ext cx="4104761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16128"/>
            <a:ext cx="3723809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41955"/>
            <a:ext cx="607568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841115"/>
            <a:ext cx="490664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260420"/>
            <a:ext cx="4238095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708408"/>
            <a:ext cx="5580952" cy="2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1124585"/>
            <a:ext cx="3832860" cy="387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6" grpId="0" bldLvl="0" animBg="1"/>
      <p:bldP spid="18" grpId="0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4"/>
          <a:stretch>
            <a:fillRect/>
          </a:stretch>
        </p:blipFill>
        <p:spPr>
          <a:xfrm>
            <a:off x="758190" y="818065"/>
            <a:ext cx="10800080" cy="328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004" y="908522"/>
            <a:ext cx="6200000" cy="31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04" y="1403887"/>
            <a:ext cx="5504761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90" y="1870710"/>
            <a:ext cx="464248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2366010"/>
            <a:ext cx="9628505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86105" y="3680460"/>
            <a:ext cx="341947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4216850"/>
            <a:ext cx="10800000" cy="2004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/>
        </p:nvSpPr>
        <p:spPr bwMode="white">
          <a:xfrm>
            <a:off x="623570" y="4293235"/>
            <a:ext cx="654367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484" y="5209610"/>
            <a:ext cx="5476190" cy="34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484" y="5734628"/>
            <a:ext cx="7866666" cy="33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5" grpId="0" bldLvl="0" animBg="1"/>
      <p:bldP spid="28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6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868938"/>
            <a:ext cx="285715" cy="29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67"/>
          <a:stretch>
            <a:fillRect/>
          </a:stretch>
        </p:blipFill>
        <p:spPr>
          <a:xfrm>
            <a:off x="3863340" y="2348865"/>
            <a:ext cx="3384005" cy="314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7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11151"/>
            <a:ext cx="285714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0" r="37559"/>
          <a:stretch>
            <a:fillRect/>
          </a:stretch>
        </p:blipFill>
        <p:spPr>
          <a:xfrm>
            <a:off x="8472170" y="2276475"/>
            <a:ext cx="3383825" cy="314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462284"/>
            <a:ext cx="285715" cy="29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1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00" y="1579060"/>
            <a:ext cx="10800000" cy="141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3228" y="1856806"/>
            <a:ext cx="266666" cy="28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t="43535"/>
          <a:stretch>
            <a:fillRect/>
          </a:stretch>
        </p:blipFill>
        <p:spPr>
          <a:xfrm>
            <a:off x="5087620" y="2996565"/>
            <a:ext cx="4199890" cy="177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404789"/>
            <a:ext cx="285715" cy="29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00"/>
          <a:stretch>
            <a:fillRect/>
          </a:stretch>
        </p:blipFill>
        <p:spPr>
          <a:xfrm>
            <a:off x="4011295" y="3356610"/>
            <a:ext cx="2808060" cy="322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049582"/>
            <a:ext cx="323809" cy="28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1" r="34226"/>
          <a:stretch>
            <a:fillRect/>
          </a:stretch>
        </p:blipFill>
        <p:spPr>
          <a:xfrm>
            <a:off x="8472170" y="3572510"/>
            <a:ext cx="3239770" cy="245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63</cp:revision>
  <dcterms:created xsi:type="dcterms:W3CDTF">2015-09-16T06:44:00Z</dcterms:created>
  <dcterms:modified xsi:type="dcterms:W3CDTF">2024-04-26T08:31:22Z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