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90645" y="3038475"/>
            <a:ext cx="441007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297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7755" y="1052830"/>
            <a:ext cx="3972560" cy="2976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850" y="756100"/>
            <a:ext cx="10800000" cy="2782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761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4530" y="1256665"/>
            <a:ext cx="1002220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0090" y="1988820"/>
            <a:ext cx="1002220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572135" y="2780665"/>
            <a:ext cx="10322560" cy="101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684530" y="4149090"/>
            <a:ext cx="10022205" cy="101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407670" y="5300980"/>
            <a:ext cx="1002220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551180" y="6165215"/>
            <a:ext cx="1002220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64" b="46720"/>
          <a:stretch>
            <a:fillRect/>
          </a:stretch>
        </p:blipFill>
        <p:spPr>
          <a:xfrm>
            <a:off x="8328660" y="1412875"/>
            <a:ext cx="3085465" cy="229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43" grpId="0" bldLvl="0" animBg="1"/>
      <p:bldP spid="44" grpId="0" bldLvl="0" animBg="1"/>
      <p:bldP spid="45" grpId="0" bldLvl="0" animBg="1"/>
      <p:bldP spid="4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0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39047" y="2984566"/>
            <a:ext cx="361904" cy="391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/>
          <a:stretch>
            <a:fillRect/>
          </a:stretch>
        </p:blipFill>
        <p:spPr>
          <a:xfrm>
            <a:off x="3432175" y="3933190"/>
            <a:ext cx="3009265" cy="2731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476885"/>
            <a:ext cx="9204325" cy="4131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28660" y="2060575"/>
            <a:ext cx="63182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79" t="14344" r="16222"/>
          <a:stretch>
            <a:fillRect/>
          </a:stretch>
        </p:blipFill>
        <p:spPr>
          <a:xfrm>
            <a:off x="8472805" y="3860800"/>
            <a:ext cx="3498215" cy="2608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745"/>
            <a:ext cx="10800000" cy="5036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2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34285" y="3013979"/>
            <a:ext cx="342858" cy="381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6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91428" y="3804166"/>
            <a:ext cx="342857" cy="381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24761" y="4290498"/>
            <a:ext cx="485714" cy="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00952" y="4414465"/>
            <a:ext cx="314285" cy="390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77142" y="5272697"/>
            <a:ext cx="314285" cy="390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00952" y="5759029"/>
            <a:ext cx="485714" cy="38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67619" y="5873460"/>
            <a:ext cx="342857" cy="381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3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10476" y="2877145"/>
            <a:ext cx="666666" cy="533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9523" y="3448689"/>
            <a:ext cx="609523" cy="3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72380" y="3572523"/>
            <a:ext cx="304761" cy="381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62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836930"/>
            <a:ext cx="8434705" cy="5985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180" y="908685"/>
            <a:ext cx="527748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180" y="1557020"/>
            <a:ext cx="527748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623570" y="2204720"/>
            <a:ext cx="744029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695325" y="2997200"/>
            <a:ext cx="7440295" cy="85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623570" y="4220845"/>
            <a:ext cx="7440295" cy="85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623570" y="5157470"/>
            <a:ext cx="744029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551180" y="5915025"/>
            <a:ext cx="7440295" cy="85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2024-04-26T11:31:58Z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