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7" r:id="rId6"/>
    <p:sldId id="345" r:id="rId7"/>
    <p:sldId id="344" r:id="rId8"/>
    <p:sldId id="343" r:id="rId9"/>
    <p:sldId id="342" r:id="rId10"/>
    <p:sldId id="340" r:id="rId11"/>
    <p:sldId id="339" r:id="rId12"/>
    <p:sldId id="338" r:id="rId13"/>
    <p:sldId id="336" r:id="rId14"/>
    <p:sldId id="335" r:id="rId15"/>
    <p:sldId id="334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4675" y="3048000"/>
            <a:ext cx="596265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55" y="539565"/>
            <a:ext cx="10800000" cy="4214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775960" y="3607435"/>
            <a:ext cx="4279265" cy="1146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44" r="10219"/>
          <a:stretch>
            <a:fillRect/>
          </a:stretch>
        </p:blipFill>
        <p:spPr>
          <a:xfrm>
            <a:off x="1991360" y="4220845"/>
            <a:ext cx="2920365" cy="2462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212"/>
          <a:stretch>
            <a:fillRect/>
          </a:stretch>
        </p:blipFill>
        <p:spPr>
          <a:xfrm>
            <a:off x="767080" y="4940935"/>
            <a:ext cx="10800080" cy="152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8"/>
          <a:stretch>
            <a:fillRect/>
          </a:stretch>
        </p:blipFill>
        <p:spPr>
          <a:xfrm>
            <a:off x="648335" y="600260"/>
            <a:ext cx="10800080" cy="3875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128585"/>
            <a:ext cx="10800000" cy="2706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32758" y="6158183"/>
            <a:ext cx="742857" cy="419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08948" y="6310641"/>
            <a:ext cx="371428" cy="57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85139" y="6158183"/>
            <a:ext cx="761904" cy="409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62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343660" y="3573145"/>
            <a:ext cx="4472940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271270" y="4364990"/>
            <a:ext cx="4472940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343660" y="5445125"/>
            <a:ext cx="4472940" cy="106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  <p:bldP spid="2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8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31825" y="991235"/>
            <a:ext cx="791654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180" y="1772920"/>
            <a:ext cx="7916545" cy="113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51180" y="3144520"/>
            <a:ext cx="7916545" cy="113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2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620395"/>
            <a:ext cx="8579485" cy="5046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46"/>
          <a:stretch>
            <a:fillRect/>
          </a:stretch>
        </p:blipFill>
        <p:spPr>
          <a:xfrm>
            <a:off x="8760460" y="1557020"/>
            <a:ext cx="2783840" cy="3071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5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1345" y="1200785"/>
            <a:ext cx="9566275" cy="229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717925"/>
            <a:ext cx="9702800" cy="166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533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598"/>
          <a:stretch>
            <a:fillRect/>
          </a:stretch>
        </p:blipFill>
        <p:spPr>
          <a:xfrm>
            <a:off x="1631315" y="6093460"/>
            <a:ext cx="10079990" cy="656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05"/>
          <a:stretch>
            <a:fillRect/>
          </a:stretch>
        </p:blipFill>
        <p:spPr>
          <a:xfrm>
            <a:off x="839470" y="949510"/>
            <a:ext cx="10079990" cy="4959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6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124585"/>
            <a:ext cx="5430520" cy="5231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5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267460"/>
            <a:ext cx="1078357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077085"/>
            <a:ext cx="635444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924810"/>
            <a:ext cx="1149286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3763010"/>
            <a:ext cx="596709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4573270"/>
            <a:ext cx="1085088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1990" y="5392420"/>
            <a:ext cx="265747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1" grpId="0" bldLvl="0" animBg="1"/>
      <p:bldP spid="16" grpId="0" bldLvl="0" animBg="1"/>
      <p:bldP spid="22" grpId="0" bldLvl="0" animBg="1"/>
      <p:bldP spid="2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438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52099" y="3175604"/>
            <a:ext cx="331665" cy="34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229"/>
          <a:stretch>
            <a:fillRect/>
          </a:stretch>
        </p:blipFill>
        <p:spPr>
          <a:xfrm>
            <a:off x="8952230" y="3609340"/>
            <a:ext cx="2449830" cy="3188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100"/>
            <a:ext cx="10800000" cy="3491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585" y="4149090"/>
            <a:ext cx="4420235" cy="257365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230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881" y="1204258"/>
            <a:ext cx="2514774" cy="40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2881" y="2012516"/>
            <a:ext cx="2913797" cy="380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2625" y="2783840"/>
            <a:ext cx="3543935" cy="1353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2625" y="4404995"/>
            <a:ext cx="797496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2625" y="5366385"/>
            <a:ext cx="976376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2625" y="6137275"/>
            <a:ext cx="854138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530" y="1124585"/>
            <a:ext cx="5469890" cy="3185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15" grpId="0" bldLvl="0" animBg="1"/>
      <p:bldP spid="19" grpId="0" bldLvl="0" animBg="1"/>
      <p:bldP spid="2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197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7070" y="1161415"/>
            <a:ext cx="6606540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5015" y="1896745"/>
            <a:ext cx="7334885" cy="101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7070" y="3000375"/>
            <a:ext cx="3624580" cy="854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55955" y="4015105"/>
            <a:ext cx="8743315" cy="174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8" grpId="0" bldLvl="0" animBg="1"/>
      <p:bldP spid="2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6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58095" y="3156820"/>
            <a:ext cx="361905" cy="391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75"/>
          <a:stretch>
            <a:fillRect/>
          </a:stretch>
        </p:blipFill>
        <p:spPr>
          <a:xfrm>
            <a:off x="9479915" y="4580890"/>
            <a:ext cx="4017645" cy="1918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4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48571" y="3156889"/>
            <a:ext cx="371428" cy="391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225" b="4360"/>
          <a:stretch>
            <a:fillRect/>
          </a:stretch>
        </p:blipFill>
        <p:spPr>
          <a:xfrm>
            <a:off x="8976360" y="3644900"/>
            <a:ext cx="1998980" cy="3183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7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58095" y="2230168"/>
            <a:ext cx="371428" cy="381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08" t="17633" r="16222"/>
          <a:stretch>
            <a:fillRect/>
          </a:stretch>
        </p:blipFill>
        <p:spPr>
          <a:xfrm>
            <a:off x="8400415" y="3068955"/>
            <a:ext cx="3035300" cy="2546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5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4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20000" y="2230646"/>
            <a:ext cx="419047" cy="390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6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43809" y="4087048"/>
            <a:ext cx="304761" cy="38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24"/>
          <a:stretch>
            <a:fillRect/>
          </a:stretch>
        </p:blipFill>
        <p:spPr>
          <a:xfrm>
            <a:off x="7823835" y="3716655"/>
            <a:ext cx="3098800" cy="2846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1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62857" y="3158034"/>
            <a:ext cx="761904" cy="41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8095" y="4083996"/>
            <a:ext cx="961904" cy="400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2024-04-26T11:50:55Z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