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9"/>
  </p:notesMasterIdLst>
  <p:sldIdLst>
    <p:sldId id="303" r:id="rId3"/>
    <p:sldId id="305" r:id="rId4"/>
    <p:sldId id="307" r:id="rId5"/>
    <p:sldId id="308" r:id="rId6"/>
    <p:sldId id="310" r:id="rId7"/>
    <p:sldId id="256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44947-FED3-4093-999E-C40A3CFE175D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2E0DE-4492-419C-B90E-54BDFEF0AE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230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2E0DE-4492-419C-B90E-54BDFEF0AEB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084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8" name="yt_shape_13448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运用定义求锐角三角函数值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49" name="yt_shape_13449"/>
              <p:cNvSpPr txBox="1"/>
              <p:nvPr/>
            </p:nvSpPr>
            <p:spPr>
              <a:xfrm>
                <a:off x="540120" y="1389434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1394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49" name="yt_shape_13449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89434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891" r="-494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51" name="yt_image_13451" title="H_89.37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6200" y="3630749"/>
            <a:ext cx="1129541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25559" title="H_25.973701">
            <a:extLst>
              <a:ext uri="{FF2B5EF4-FFF2-40B4-BE49-F238E27FC236}">
                <a16:creationId xmlns:a16="http://schemas.microsoft.com/office/drawing/2014/main" id="{869A0A68-916C-AFEB-CDC4-13C629A19F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53"/>
              <p:cNvSpPr txBox="1"/>
              <p:nvPr/>
            </p:nvSpPr>
            <p:spPr>
              <a:xfrm>
                <a:off x="540000" y="2621798"/>
                <a:ext cx="5018040" cy="41852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4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1798"/>
                <a:ext cx="5018040" cy="4185248"/>
              </a:xfrm>
              <a:prstGeom prst="rect">
                <a:avLst/>
              </a:prstGeom>
              <a:blipFill>
                <a:blip r:embed="rId5"/>
                <a:stretch>
                  <a:fillRect l="-3767" r="-2795" b="-1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877F27-9E27-85D3-1150-C35C279FBD1E}"/>
                  </a:ext>
                </a:extLst>
              </p:cNvPr>
              <p:cNvSpPr txBox="1"/>
              <p:nvPr/>
            </p:nvSpPr>
            <p:spPr>
              <a:xfrm>
                <a:off x="449989" y="2574992"/>
                <a:ext cx="5149597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877F27-9E27-85D3-1150-C35C279FBD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74992"/>
                <a:ext cx="5149597" cy="766331"/>
              </a:xfrm>
              <a:prstGeom prst="rect">
                <a:avLst/>
              </a:prstGeom>
              <a:blipFill>
                <a:blip r:embed="rId6"/>
                <a:stretch>
                  <a:fillRect l="-1893" r="-189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837F206-4BF3-5707-E0D3-2F91AE246AAF}"/>
                  </a:ext>
                </a:extLst>
              </p:cNvPr>
              <p:cNvSpPr txBox="1"/>
              <p:nvPr/>
            </p:nvSpPr>
            <p:spPr>
              <a:xfrm>
                <a:off x="449989" y="3247711"/>
                <a:ext cx="40980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837F206-4BF3-5707-E0D3-2F91AE246A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7711"/>
                <a:ext cx="4098036" cy="766077"/>
              </a:xfrm>
              <a:prstGeom prst="rect">
                <a:avLst/>
              </a:prstGeom>
              <a:blipFill>
                <a:blip r:embed="rId7"/>
                <a:stretch>
                  <a:fillRect l="-2381" r="-238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F6EAD48-F864-0411-2D2B-35ECF631E96B}"/>
                  </a:ext>
                </a:extLst>
              </p:cNvPr>
              <p:cNvSpPr txBox="1"/>
              <p:nvPr/>
            </p:nvSpPr>
            <p:spPr>
              <a:xfrm>
                <a:off x="449989" y="3920176"/>
                <a:ext cx="3068383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F6EAD48-F864-0411-2D2B-35ECF631E9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0176"/>
                <a:ext cx="3068383" cy="766331"/>
              </a:xfrm>
              <a:prstGeom prst="rect">
                <a:avLst/>
              </a:prstGeom>
              <a:blipFill>
                <a:blip r:embed="rId8"/>
                <a:stretch>
                  <a:fillRect l="-3181" r="-338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99D9638-9F0D-8346-2EB9-F7DD6D9D35C4}"/>
              </a:ext>
            </a:extLst>
          </p:cNvPr>
          <p:cNvSpPr txBox="1"/>
          <p:nvPr/>
        </p:nvSpPr>
        <p:spPr>
          <a:xfrm>
            <a:off x="449989" y="4592895"/>
            <a:ext cx="419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CADB1DC-FF7F-AABB-354E-5D7E1FB3D2EF}"/>
              </a:ext>
            </a:extLst>
          </p:cNvPr>
          <p:cNvSpPr txBox="1"/>
          <p:nvPr/>
        </p:nvSpPr>
        <p:spPr>
          <a:xfrm>
            <a:off x="449989" y="5068383"/>
            <a:ext cx="264547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C5911B-BE5B-1346-5131-61D882893D8E}"/>
                  </a:ext>
                </a:extLst>
              </p:cNvPr>
              <p:cNvSpPr txBox="1"/>
              <p:nvPr/>
            </p:nvSpPr>
            <p:spPr>
              <a:xfrm>
                <a:off x="497614" y="5543871"/>
                <a:ext cx="501497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C5911B-BE5B-1346-5131-61D882893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543871"/>
                <a:ext cx="5014976" cy="630441"/>
              </a:xfrm>
              <a:prstGeom prst="rect">
                <a:avLst/>
              </a:prstGeom>
              <a:blipFill>
                <a:blip r:embed="rId9"/>
                <a:stretch>
                  <a:fillRect l="-1946" r="-206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AC76A96-A851-63B2-FE65-6096D85EF281}"/>
                  </a:ext>
                </a:extLst>
              </p:cNvPr>
              <p:cNvSpPr txBox="1"/>
              <p:nvPr/>
            </p:nvSpPr>
            <p:spPr>
              <a:xfrm>
                <a:off x="449989" y="6080700"/>
                <a:ext cx="2660397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AC76A96-A851-63B2-FE65-6096D85EF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80700"/>
                <a:ext cx="2660397" cy="732676"/>
              </a:xfrm>
              <a:prstGeom prst="rect">
                <a:avLst/>
              </a:prstGeom>
              <a:blipFill>
                <a:blip r:embed="rId10"/>
                <a:stretch>
                  <a:fillRect l="-3670" r="-3670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" name="yt_shape_13455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等角替换法</a:t>
            </a:r>
          </a:p>
        </p:txBody>
      </p:sp>
      <p:sp>
        <p:nvSpPr>
          <p:cNvPr id="13456" name="yt_shape_1345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076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的正弦值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57" name="yt_image_13457" title="H_136.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559748"/>
            <a:ext cx="1067117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25619" title="H_25.973701">
            <a:extLst>
              <a:ext uri="{FF2B5EF4-FFF2-40B4-BE49-F238E27FC236}">
                <a16:creationId xmlns:a16="http://schemas.microsoft.com/office/drawing/2014/main" id="{323CE99D-6EE5-2827-82B2-4C3C8A277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59"/>
              <p:cNvSpPr txBox="1"/>
              <p:nvPr/>
            </p:nvSpPr>
            <p:spPr>
              <a:xfrm>
                <a:off x="540000" y="2539702"/>
                <a:ext cx="4189865" cy="35235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4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9702"/>
                <a:ext cx="4189865" cy="3523529"/>
              </a:xfrm>
              <a:prstGeom prst="rect">
                <a:avLst/>
              </a:prstGeom>
              <a:blipFill>
                <a:blip r:embed="rId4"/>
                <a:stretch>
                  <a:fillRect l="-4512" t="-1557" r="-3493" b="-1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58A0474-AD68-5E64-5373-9D99571080D8}"/>
              </a:ext>
            </a:extLst>
          </p:cNvPr>
          <p:cNvSpPr txBox="1"/>
          <p:nvPr/>
        </p:nvSpPr>
        <p:spPr>
          <a:xfrm>
            <a:off x="449989" y="2492896"/>
            <a:ext cx="3105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70495A-57E3-41A8-CF0B-EAE3A4EECAA9}"/>
              </a:ext>
            </a:extLst>
          </p:cNvPr>
          <p:cNvSpPr txBox="1"/>
          <p:nvPr/>
        </p:nvSpPr>
        <p:spPr>
          <a:xfrm>
            <a:off x="497614" y="2968384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FC0527-91FB-8175-60BE-D36970AA69F5}"/>
              </a:ext>
            </a:extLst>
          </p:cNvPr>
          <p:cNvSpPr txBox="1"/>
          <p:nvPr/>
        </p:nvSpPr>
        <p:spPr>
          <a:xfrm>
            <a:off x="449989" y="3443872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773242-98F3-190E-B474-5D6617E09269}"/>
              </a:ext>
            </a:extLst>
          </p:cNvPr>
          <p:cNvSpPr txBox="1"/>
          <p:nvPr/>
        </p:nvSpPr>
        <p:spPr>
          <a:xfrm>
            <a:off x="449989" y="3919360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D8F0DF2-39F5-71FF-7755-778642C081C7}"/>
              </a:ext>
            </a:extLst>
          </p:cNvPr>
          <p:cNvSpPr txBox="1"/>
          <p:nvPr/>
        </p:nvSpPr>
        <p:spPr>
          <a:xfrm>
            <a:off x="449989" y="4394848"/>
            <a:ext cx="342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951BD6-2E2B-C5A1-05ED-69CEFF4B36CE}"/>
              </a:ext>
            </a:extLst>
          </p:cNvPr>
          <p:cNvSpPr txBox="1"/>
          <p:nvPr/>
        </p:nvSpPr>
        <p:spPr>
          <a:xfrm>
            <a:off x="449989" y="4870336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5605DED-D01C-E39C-6189-B9228E1C1A12}"/>
                  </a:ext>
                </a:extLst>
              </p:cNvPr>
              <p:cNvSpPr txBox="1"/>
              <p:nvPr/>
            </p:nvSpPr>
            <p:spPr>
              <a:xfrm>
                <a:off x="449989" y="5345824"/>
                <a:ext cx="4329430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5605DED-D01C-E39C-6189-B9228E1C1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45824"/>
                <a:ext cx="4329430" cy="730136"/>
              </a:xfrm>
              <a:prstGeom prst="rect">
                <a:avLst/>
              </a:prstGeom>
              <a:blipFill>
                <a:blip r:embed="rId5"/>
                <a:stretch>
                  <a:fillRect l="-2254" r="-225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1" name="yt_shape_1346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两点关于对角线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23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62" name="yt_image_13462" title="H_92.7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5897" y="2011799"/>
            <a:ext cx="1200204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64" name="yt_shape_13464"/>
              <p:cNvSpPr txBox="1"/>
              <p:nvPr/>
            </p:nvSpPr>
            <p:spPr>
              <a:xfrm>
                <a:off x="540000" y="3240760"/>
                <a:ext cx="7274427" cy="20860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对称，四边形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是正方形，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4" name="yt_shape_13464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0760"/>
                <a:ext cx="7274427" cy="2086020"/>
              </a:xfrm>
              <a:prstGeom prst="rect">
                <a:avLst/>
              </a:prstGeom>
              <a:blipFill>
                <a:blip r:embed="rId3"/>
                <a:stretch>
                  <a:fillRect l="-2598" t="-2632" r="-1593" b="-3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190388C-90E1-42EA-557A-5018EA659386}"/>
              </a:ext>
            </a:extLst>
          </p:cNvPr>
          <p:cNvSpPr txBox="1"/>
          <p:nvPr/>
        </p:nvSpPr>
        <p:spPr>
          <a:xfrm>
            <a:off x="449989" y="3193954"/>
            <a:ext cx="7384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EC81DC-B3BA-427C-D047-C6CB1896195B}"/>
              </a:ext>
            </a:extLst>
          </p:cNvPr>
          <p:cNvSpPr txBox="1"/>
          <p:nvPr/>
        </p:nvSpPr>
        <p:spPr>
          <a:xfrm>
            <a:off x="449989" y="3669442"/>
            <a:ext cx="511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7FC8CD-C5A4-A2CE-8536-AE8AFF430F1F}"/>
              </a:ext>
            </a:extLst>
          </p:cNvPr>
          <p:cNvSpPr txBox="1"/>
          <p:nvPr/>
        </p:nvSpPr>
        <p:spPr>
          <a:xfrm>
            <a:off x="449989" y="4144930"/>
            <a:ext cx="3131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C799A34-039D-4953-3663-9002788158A7}"/>
                  </a:ext>
                </a:extLst>
              </p:cNvPr>
              <p:cNvSpPr txBox="1"/>
              <p:nvPr/>
            </p:nvSpPr>
            <p:spPr>
              <a:xfrm>
                <a:off x="449989" y="4620418"/>
                <a:ext cx="4882705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CND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EC799A34-039D-4953-3663-900278815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20418"/>
                <a:ext cx="4882705" cy="732994"/>
              </a:xfrm>
              <a:prstGeom prst="rect">
                <a:avLst/>
              </a:prstGeom>
              <a:blipFill>
                <a:blip r:embed="rId4"/>
                <a:stretch>
                  <a:fillRect l="-1998" r="-199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6" name="yt_shape_13466"/>
          <p:cNvSpPr txBox="1"/>
          <p:nvPr/>
        </p:nvSpPr>
        <p:spPr>
          <a:xfrm>
            <a:off x="540000" y="827992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巧设参数求锐角三角函数值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67" name="yt_shape_13467"/>
              <p:cNvSpPr txBox="1"/>
              <p:nvPr/>
            </p:nvSpPr>
            <p:spPr>
              <a:xfrm>
                <a:off x="540120" y="1098343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22a3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的正弦值与余弦值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467" name="yt_shape_134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098343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71" name="yt_shape_13471"/>
          <p:cNvSpPr txBox="1"/>
          <p:nvPr/>
        </p:nvSpPr>
        <p:spPr>
          <a:xfrm>
            <a:off x="540000" y="2410128"/>
            <a:ext cx="5766643" cy="325082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50" b="0" i="0" u="none" spc="-180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8050" b="0" i="0" u="none" spc="27003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500" b="0" i="0" u="none" spc="9427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</a:p>
        </p:txBody>
      </p:sp>
      <p:pic>
        <p:nvPicPr>
          <p:cNvPr id="13469" name="yt_image_13469" title="H_282.6185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0030" y="1877475"/>
            <a:ext cx="2592288" cy="232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70" name="yt_image_13470" title="H_102.33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45721" y="4862501"/>
            <a:ext cx="1403339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25686" title="H_25.973701">
            <a:extLst>
              <a:ext uri="{FF2B5EF4-FFF2-40B4-BE49-F238E27FC236}">
                <a16:creationId xmlns:a16="http://schemas.microsoft.com/office/drawing/2014/main" id="{C95F7369-247D-C4B1-1F28-68ADFF2CE2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80261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473"/>
              <p:cNvSpPr txBox="1"/>
              <p:nvPr/>
            </p:nvSpPr>
            <p:spPr>
              <a:xfrm>
                <a:off x="540000" y="2226124"/>
                <a:ext cx="9002464" cy="55224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根据勾股定理，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是直角三角形，且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cos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6124"/>
                <a:ext cx="9002464" cy="5522409"/>
              </a:xfrm>
              <a:prstGeom prst="rect">
                <a:avLst/>
              </a:prstGeom>
              <a:blipFill>
                <a:blip r:embed="rId7"/>
                <a:stretch>
                  <a:fillRect l="-2100" t="-883" r="-1152" b="-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89169D5-EC7D-9389-A21A-03FB78B8B797}"/>
              </a:ext>
            </a:extLst>
          </p:cNvPr>
          <p:cNvSpPr txBox="1"/>
          <p:nvPr/>
        </p:nvSpPr>
        <p:spPr>
          <a:xfrm>
            <a:off x="449989" y="2179318"/>
            <a:ext cx="379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9227DC6-B134-53C6-E0C8-111030EE10B0}"/>
              </a:ext>
            </a:extLst>
          </p:cNvPr>
          <p:cNvSpPr txBox="1"/>
          <p:nvPr/>
        </p:nvSpPr>
        <p:spPr>
          <a:xfrm>
            <a:off x="449989" y="2654806"/>
            <a:ext cx="909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55ECB7-055A-0C37-1594-437F20B95932}"/>
              </a:ext>
            </a:extLst>
          </p:cNvPr>
          <p:cNvSpPr txBox="1"/>
          <p:nvPr/>
        </p:nvSpPr>
        <p:spPr>
          <a:xfrm>
            <a:off x="449989" y="313029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根据勾股定理，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9116D68-9574-321D-3289-265879D17994}"/>
                  </a:ext>
                </a:extLst>
              </p:cNvPr>
              <p:cNvSpPr txBox="1"/>
              <p:nvPr/>
            </p:nvSpPr>
            <p:spPr>
              <a:xfrm>
                <a:off x="2461208" y="3111081"/>
                <a:ext cx="706342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9116D68-9574-321D-3289-265879D179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1208" y="3111081"/>
                <a:ext cx="7063422" cy="630441"/>
              </a:xfrm>
              <a:prstGeom prst="rect">
                <a:avLst/>
              </a:prstGeom>
              <a:blipFill>
                <a:blip r:embed="rId8"/>
                <a:stretch>
                  <a:fillRect l="-1382" r="-146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11965AA-3721-BFB7-EBA2-02A61D3C3F8B}"/>
                  </a:ext>
                </a:extLst>
              </p:cNvPr>
              <p:cNvSpPr txBox="1"/>
              <p:nvPr/>
            </p:nvSpPr>
            <p:spPr>
              <a:xfrm>
                <a:off x="497614" y="3573149"/>
                <a:ext cx="616026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11965AA-3721-BFB7-EBA2-02A61D3C3F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573149"/>
                <a:ext cx="6160262" cy="630441"/>
              </a:xfrm>
              <a:prstGeom prst="rect">
                <a:avLst/>
              </a:prstGeom>
              <a:blipFill>
                <a:blip r:embed="rId9"/>
                <a:stretch>
                  <a:fillRect l="-1584" r="-1584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3E530C1-4B0D-56F8-5529-695FF880B7D0}"/>
                  </a:ext>
                </a:extLst>
              </p:cNvPr>
              <p:cNvSpPr txBox="1"/>
              <p:nvPr/>
            </p:nvSpPr>
            <p:spPr>
              <a:xfrm>
                <a:off x="497614" y="4109978"/>
                <a:ext cx="687946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3E530C1-4B0D-56F8-5529-695FF880B7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109978"/>
                <a:ext cx="6879463" cy="630441"/>
              </a:xfrm>
              <a:prstGeom prst="rect">
                <a:avLst/>
              </a:prstGeom>
              <a:blipFill>
                <a:blip r:embed="rId10"/>
                <a:stretch>
                  <a:fillRect l="-1418" r="-1507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05B9539E-00C1-7D81-4CBC-947D9F24865A}"/>
              </a:ext>
            </a:extLst>
          </p:cNvPr>
          <p:cNvSpPr txBox="1"/>
          <p:nvPr/>
        </p:nvSpPr>
        <p:spPr>
          <a:xfrm>
            <a:off x="449989" y="4646807"/>
            <a:ext cx="2732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FD28D48-CA76-380A-07A9-F4ADB15D28B2}"/>
              </a:ext>
            </a:extLst>
          </p:cNvPr>
          <p:cNvSpPr txBox="1"/>
          <p:nvPr/>
        </p:nvSpPr>
        <p:spPr>
          <a:xfrm>
            <a:off x="3080864" y="4665955"/>
            <a:ext cx="55950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BD7B1A8-65FA-B9DD-11DA-EA8603048E4B}"/>
                  </a:ext>
                </a:extLst>
              </p:cNvPr>
              <p:cNvSpPr txBox="1"/>
              <p:nvPr/>
            </p:nvSpPr>
            <p:spPr>
              <a:xfrm>
                <a:off x="449989" y="5084237"/>
                <a:ext cx="4440936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BD7B1A8-65FA-B9DD-11DA-EA8603048E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84237"/>
                <a:ext cx="4440936" cy="856120"/>
              </a:xfrm>
              <a:prstGeom prst="rect">
                <a:avLst/>
              </a:prstGeom>
              <a:blipFill>
                <a:blip r:embed="rId11"/>
                <a:stretch>
                  <a:fillRect l="-2198" r="-206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B18BDB1-FBB1-1332-011D-DC3590D99319}"/>
                  </a:ext>
                </a:extLst>
              </p:cNvPr>
              <p:cNvSpPr txBox="1"/>
              <p:nvPr/>
            </p:nvSpPr>
            <p:spPr>
              <a:xfrm>
                <a:off x="526189" y="5846745"/>
                <a:ext cx="4143565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cos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B18BDB1-FBB1-1332-011D-DC3590D993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9" y="5846745"/>
                <a:ext cx="4143565" cy="812178"/>
              </a:xfrm>
              <a:prstGeom prst="rect">
                <a:avLst/>
              </a:prstGeom>
              <a:blipFill>
                <a:blip r:embed="rId12"/>
                <a:stretch>
                  <a:fillRect l="-2206" r="-2353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" name="yt_shape_13475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利用特殊角求锐角三角函数值</a:t>
            </a:r>
          </a:p>
        </p:txBody>
      </p:sp>
      <p:sp>
        <p:nvSpPr>
          <p:cNvPr id="13476" name="yt_shape_1347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a62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77" name="yt_image_13477" title="H_112.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3289546"/>
            <a:ext cx="2064623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25746" title="H_25.973701">
            <a:extLst>
              <a:ext uri="{FF2B5EF4-FFF2-40B4-BE49-F238E27FC236}">
                <a16:creationId xmlns:a16="http://schemas.microsoft.com/office/drawing/2014/main" id="{912ED51A-9407-80B9-8620-C092F7CA54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79"/>
              <p:cNvSpPr txBox="1"/>
              <p:nvPr/>
            </p:nvSpPr>
            <p:spPr>
              <a:xfrm>
                <a:off x="540000" y="2360628"/>
                <a:ext cx="6352701" cy="51008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4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0628"/>
                <a:ext cx="6352701" cy="5100820"/>
              </a:xfrm>
              <a:prstGeom prst="rect">
                <a:avLst/>
              </a:prstGeom>
              <a:blipFill>
                <a:blip r:embed="rId4"/>
                <a:stretch>
                  <a:fillRect l="-2975" t="-956" r="-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A4CA2C3-BEEF-1FA2-1060-B39A8A3797DE}"/>
              </a:ext>
            </a:extLst>
          </p:cNvPr>
          <p:cNvSpPr txBox="1"/>
          <p:nvPr/>
        </p:nvSpPr>
        <p:spPr>
          <a:xfrm>
            <a:off x="449989" y="2313822"/>
            <a:ext cx="2932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2678C4-8F36-7B0D-5D71-5EDCD3872CD1}"/>
              </a:ext>
            </a:extLst>
          </p:cNvPr>
          <p:cNvSpPr txBox="1"/>
          <p:nvPr/>
        </p:nvSpPr>
        <p:spPr>
          <a:xfrm>
            <a:off x="449989" y="2789310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857823F-311D-83DE-2879-B8F134812E6E}"/>
              </a:ext>
            </a:extLst>
          </p:cNvPr>
          <p:cNvSpPr txBox="1"/>
          <p:nvPr/>
        </p:nvSpPr>
        <p:spPr>
          <a:xfrm>
            <a:off x="449989" y="3264798"/>
            <a:ext cx="340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C3EDC4F-5F2D-05B5-9B62-FA15AE6A46F5}"/>
                  </a:ext>
                </a:extLst>
              </p:cNvPr>
              <p:cNvSpPr txBox="1"/>
              <p:nvPr/>
            </p:nvSpPr>
            <p:spPr>
              <a:xfrm>
                <a:off x="497614" y="3740286"/>
                <a:ext cx="197408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C3EDC4F-5F2D-05B5-9B62-FA15AE6A4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740286"/>
                <a:ext cx="1974089" cy="615392"/>
              </a:xfrm>
              <a:prstGeom prst="rect">
                <a:avLst/>
              </a:prstGeom>
              <a:blipFill>
                <a:blip r:embed="rId5"/>
                <a:stretch>
                  <a:fillRect l="-4954" r="-123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2EAE4A-75A8-DC39-F792-40D52FE20560}"/>
                  </a:ext>
                </a:extLst>
              </p:cNvPr>
              <p:cNvSpPr txBox="1"/>
              <p:nvPr/>
            </p:nvSpPr>
            <p:spPr>
              <a:xfrm>
                <a:off x="449989" y="4262066"/>
                <a:ext cx="6471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2EAE4A-75A8-DC39-F792-40D52FE205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2066"/>
                <a:ext cx="6471348" cy="765061"/>
              </a:xfrm>
              <a:prstGeom prst="rect">
                <a:avLst/>
              </a:prstGeom>
              <a:blipFill>
                <a:blip r:embed="rId6"/>
                <a:stretch>
                  <a:fillRect l="-1508" r="-3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263FA87-E5A6-1131-E911-50F9A20A48D3}"/>
              </a:ext>
            </a:extLst>
          </p:cNvPr>
          <p:cNvSpPr txBox="1"/>
          <p:nvPr/>
        </p:nvSpPr>
        <p:spPr>
          <a:xfrm>
            <a:off x="449989" y="4933515"/>
            <a:ext cx="623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EE97C90-E00F-39BF-729C-D8A232C36990}"/>
                  </a:ext>
                </a:extLst>
              </p:cNvPr>
              <p:cNvSpPr txBox="1"/>
              <p:nvPr/>
            </p:nvSpPr>
            <p:spPr>
              <a:xfrm>
                <a:off x="449989" y="5602106"/>
                <a:ext cx="4337876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EE97C90-E00F-39BF-729C-D8A232C369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2106"/>
                <a:ext cx="4337876" cy="851230"/>
              </a:xfrm>
              <a:prstGeom prst="rect">
                <a:avLst/>
              </a:prstGeom>
              <a:blipFill>
                <a:blip r:embed="rId7"/>
                <a:stretch>
                  <a:fillRect l="-2250" r="-225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D51E112-41C9-998C-E460-4F0157DA6EA6}"/>
                  </a:ext>
                </a:extLst>
              </p:cNvPr>
              <p:cNvSpPr txBox="1"/>
              <p:nvPr/>
            </p:nvSpPr>
            <p:spPr>
              <a:xfrm>
                <a:off x="4566600" y="5300403"/>
                <a:ext cx="4832223" cy="12923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D51E112-41C9-998C-E460-4F0157DA6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6600" y="5300403"/>
                <a:ext cx="4832223" cy="1292302"/>
              </a:xfrm>
              <a:prstGeom prst="rect">
                <a:avLst/>
              </a:prstGeom>
              <a:blipFill>
                <a:blip r:embed="rId8"/>
                <a:stretch>
                  <a:fillRect l="-1892" r="-2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759</Words>
  <Application>Microsoft Office PowerPoint</Application>
  <PresentationFormat>宽屏</PresentationFormat>
  <Paragraphs>89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_⨹_1_1394d</vt:lpstr>
      <vt:lpstr>_⨹_1_322a3</vt:lpstr>
      <vt:lpstr>_⨹_1_6a620</vt:lpstr>
      <vt:lpstr>_⨹_1_7c234</vt:lpstr>
      <vt:lpstr>_⨹_1_e0768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2024-04-26T08:46:26Z</dcterms:created>
  <dcterms:modified xsi:type="dcterms:W3CDTF">2024-04-28T03:59:23Z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