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2" r:id="rId6"/>
    <p:sldId id="331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24300" y="3014345"/>
            <a:ext cx="4343400" cy="828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86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19835"/>
            <a:ext cx="3422015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037080"/>
            <a:ext cx="7724775" cy="859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04" y="3259447"/>
            <a:ext cx="3371428" cy="409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04" y="4031460"/>
            <a:ext cx="2619047" cy="371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04" y="4727226"/>
            <a:ext cx="7771428" cy="447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6" grpId="0" animBg="1"/>
      <p:bldP spid="17" grpId="0" animBg="1"/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706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79919" y="5585840"/>
            <a:ext cx="277145" cy="306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560"/>
          <a:stretch>
            <a:fillRect/>
          </a:stretch>
        </p:blipFill>
        <p:spPr>
          <a:xfrm>
            <a:off x="8688070" y="1844675"/>
            <a:ext cx="3071585" cy="4316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040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09195" y="5229990"/>
            <a:ext cx="247747" cy="275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05" r="31556"/>
          <a:stretch>
            <a:fillRect/>
          </a:stretch>
        </p:blipFill>
        <p:spPr>
          <a:xfrm>
            <a:off x="8400415" y="1700530"/>
            <a:ext cx="3202305" cy="3253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972185"/>
            <a:ext cx="9937750" cy="5191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67305" y="5516880"/>
            <a:ext cx="737235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008" t="-1868" r="-1564" b="1868"/>
          <a:stretch>
            <a:fillRect/>
          </a:stretch>
        </p:blipFill>
        <p:spPr>
          <a:xfrm>
            <a:off x="10128250" y="3356610"/>
            <a:ext cx="2631440" cy="3333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33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05714" y="4278363"/>
            <a:ext cx="1333333" cy="533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557"/>
          <a:stretch>
            <a:fillRect/>
          </a:stretch>
        </p:blipFill>
        <p:spPr>
          <a:xfrm>
            <a:off x="5015865" y="3860800"/>
            <a:ext cx="2659380" cy="2546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15238" y="3814672"/>
            <a:ext cx="2200000" cy="534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91428" y="3900525"/>
            <a:ext cx="1057142" cy="400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73" r="16887"/>
          <a:stretch>
            <a:fillRect/>
          </a:stretch>
        </p:blipFill>
        <p:spPr>
          <a:xfrm>
            <a:off x="8845550" y="3429000"/>
            <a:ext cx="3112770" cy="2908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972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997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6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67460"/>
            <a:ext cx="740029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05815" y="1925955"/>
            <a:ext cx="3868420" cy="1028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05714" y="3297368"/>
            <a:ext cx="2400000" cy="400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90" y="4040505"/>
            <a:ext cx="975106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95325" y="4792980"/>
            <a:ext cx="8951595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bldLvl="0" animBg="1"/>
      <p:bldP spid="19" grpId="0" animBg="1"/>
      <p:bldP spid="20" grpId="0" bldLvl="0" animBg="1"/>
      <p:bldP spid="2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2024-04-26T12:11:49Z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