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3038475"/>
            <a:ext cx="97536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95" y="684345"/>
            <a:ext cx="10800000" cy="355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933005"/>
            <a:ext cx="10800000" cy="290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6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0718" y="2104383"/>
            <a:ext cx="516915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4750" y="3834130"/>
            <a:ext cx="88519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5373" y="4681226"/>
            <a:ext cx="1238815" cy="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2225" y="4690142"/>
            <a:ext cx="463441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5373" y="5144879"/>
            <a:ext cx="1862679" cy="3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659" y="5260792"/>
            <a:ext cx="285194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29205" y="6116767"/>
            <a:ext cx="1024919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976880"/>
            <a:ext cx="9317355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402484"/>
            <a:ext cx="4447619" cy="4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4135602"/>
            <a:ext cx="561904" cy="3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2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2276865"/>
            <a:ext cx="552380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2024-04-26T13:14:43Z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