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8" r:id="rId4"/>
    <p:sldId id="365" r:id="rId5"/>
    <p:sldId id="364" r:id="rId6"/>
    <p:sldId id="362" r:id="rId7"/>
    <p:sldId id="361" r:id="rId8"/>
    <p:sldId id="360" r:id="rId9"/>
    <p:sldId id="359" r:id="rId10"/>
    <p:sldId id="357" r:id="rId11"/>
    <p:sldId id="356" r:id="rId12"/>
    <p:sldId id="355" r:id="rId13"/>
    <p:sldId id="354" r:id="rId14"/>
    <p:sldId id="352" r:id="rId15"/>
    <p:sldId id="350" r:id="rId16"/>
    <p:sldId id="349" r:id="rId17"/>
    <p:sldId id="348" r:id="rId18"/>
    <p:sldId id="347" r:id="rId19"/>
    <p:sldId id="346" r:id="rId20"/>
    <p:sldId id="344" r:id="rId21"/>
    <p:sldId id="343" r:id="rId22"/>
    <p:sldId id="342" r:id="rId23"/>
    <p:sldId id="341" r:id="rId24"/>
    <p:sldId id="340" r:id="rId25"/>
    <p:sldId id="339" r:id="rId26"/>
    <p:sldId id="338" r:id="rId27"/>
    <p:sldId id="337" r:id="rId28"/>
    <p:sldId id="335" r:id="rId29"/>
    <p:sldId id="334" r:id="rId30"/>
    <p:sldId id="333" r:id="rId31"/>
    <p:sldId id="332" r:id="rId32"/>
    <p:sldId id="331" r:id="rId33"/>
    <p:sldId id="330" r:id="rId34"/>
    <p:sldId id="328" r:id="rId35"/>
    <p:sldId id="327" r:id="rId36"/>
    <p:sldId id="326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78"/>
          <a:stretch>
            <a:fillRect/>
          </a:stretch>
        </p:blipFill>
        <p:spPr>
          <a:xfrm>
            <a:off x="1559560" y="3068955"/>
            <a:ext cx="10800080" cy="87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917243"/>
            <a:ext cx="285715" cy="28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6"/>
          <a:stretch>
            <a:fillRect/>
          </a:stretch>
        </p:blipFill>
        <p:spPr>
          <a:xfrm>
            <a:off x="8904605" y="3357245"/>
            <a:ext cx="4565015" cy="319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0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4180" y="1672590"/>
            <a:ext cx="632460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62857" y="2841169"/>
            <a:ext cx="409523" cy="28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7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2922049"/>
            <a:ext cx="2266666" cy="39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>
            <a:fillRect/>
          </a:stretch>
        </p:blipFill>
        <p:spPr>
          <a:xfrm>
            <a:off x="3863975" y="1844675"/>
            <a:ext cx="3719920" cy="335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70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412690"/>
            <a:ext cx="10800000" cy="412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42280" y="4615815"/>
            <a:ext cx="42164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r="36224"/>
          <a:stretch>
            <a:fillRect/>
          </a:stretch>
        </p:blipFill>
        <p:spPr>
          <a:xfrm>
            <a:off x="6816090" y="4149090"/>
            <a:ext cx="2292985" cy="2607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5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9523" y="2831246"/>
            <a:ext cx="1266666" cy="71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75"/>
          <a:stretch>
            <a:fillRect/>
          </a:stretch>
        </p:blipFill>
        <p:spPr>
          <a:xfrm>
            <a:off x="6960145" y="2831465"/>
            <a:ext cx="3696425" cy="335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3076992"/>
            <a:ext cx="8000000" cy="342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7780" y="3520440"/>
            <a:ext cx="4681220" cy="89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57780" y="4597400"/>
            <a:ext cx="1304925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9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791057"/>
            <a:ext cx="5914285" cy="30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314873"/>
            <a:ext cx="3685714" cy="30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837815"/>
            <a:ext cx="327469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8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3546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8095" y="798886"/>
            <a:ext cx="1390476" cy="30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77142" y="798886"/>
            <a:ext cx="980952" cy="30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1389989"/>
            <a:ext cx="400000" cy="295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86666" y="1389989"/>
            <a:ext cx="961904" cy="30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24761" y="1389989"/>
            <a:ext cx="714285" cy="295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35" y="4078420"/>
            <a:ext cx="10800000" cy="2757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98170" y="4208780"/>
            <a:ext cx="154876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4800600"/>
            <a:ext cx="5788660" cy="201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0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00345"/>
            <a:ext cx="10800000" cy="3481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7615" y="2072328"/>
            <a:ext cx="295238" cy="27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7615" y="3560262"/>
            <a:ext cx="285714" cy="295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4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24718"/>
            <a:ext cx="7733333" cy="334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30597"/>
            <a:ext cx="4419047" cy="31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126615"/>
            <a:ext cx="802386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623266"/>
            <a:ext cx="7333333" cy="343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129145"/>
            <a:ext cx="7076190" cy="32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635025"/>
            <a:ext cx="7676190" cy="334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9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2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6010"/>
            <a:ext cx="833120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524635"/>
            <a:ext cx="476504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962150"/>
            <a:ext cx="350520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811780"/>
            <a:ext cx="865251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569335"/>
            <a:ext cx="729678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4463415"/>
            <a:ext cx="3462020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bldLvl="0" animBg="1"/>
      <p:bldP spid="23" grpId="0" bldLvl="0" animBg="1"/>
      <p:bldP spid="2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2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81710"/>
            <a:ext cx="803084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325" y="1899285"/>
            <a:ext cx="431419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687955"/>
            <a:ext cx="158623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7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414"/>
            <a:ext cx="4219047" cy="30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635760"/>
            <a:ext cx="306133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31333"/>
            <a:ext cx="5647619" cy="30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89423"/>
            <a:ext cx="6276190" cy="28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57057"/>
            <a:ext cx="1828571" cy="25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367429"/>
            <a:ext cx="6495238" cy="30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806432"/>
            <a:ext cx="5504761" cy="31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245435"/>
            <a:ext cx="7361904" cy="33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732156"/>
            <a:ext cx="2600000" cy="26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142528"/>
            <a:ext cx="9095238" cy="29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6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15" y="3717105"/>
            <a:ext cx="10800000" cy="2479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650" y="3818890"/>
            <a:ext cx="7215505" cy="25628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2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57831"/>
            <a:ext cx="8780952" cy="32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506063"/>
            <a:ext cx="4057142" cy="29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11350"/>
            <a:ext cx="692467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383452"/>
            <a:ext cx="3038095" cy="29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817495"/>
            <a:ext cx="805561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3522980"/>
            <a:ext cx="6977380" cy="88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04" y="4491095"/>
            <a:ext cx="4800000" cy="63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2"/>
          <a:stretch>
            <a:fillRect/>
          </a:stretch>
        </p:blipFill>
        <p:spPr>
          <a:xfrm>
            <a:off x="8400415" y="1382395"/>
            <a:ext cx="7055485" cy="247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bldLvl="0" animBg="1"/>
      <p:bldP spid="28" grpId="0" bldLvl="0" animBg="1"/>
      <p:bldP spid="3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7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49"/>
          <a:stretch>
            <a:fillRect/>
          </a:stretch>
        </p:blipFill>
        <p:spPr>
          <a:xfrm>
            <a:off x="8832215" y="1844675"/>
            <a:ext cx="2716530" cy="377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3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90295"/>
            <a:ext cx="710946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940560"/>
            <a:ext cx="259270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715042"/>
            <a:ext cx="3066666" cy="333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210560"/>
            <a:ext cx="644461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3991368"/>
            <a:ext cx="2285714" cy="29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4460240"/>
            <a:ext cx="2347595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animBg="1"/>
      <p:bldP spid="13" grpId="0" bldLvl="0" animBg="1"/>
      <p:bldP spid="19" grpId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6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477745"/>
            <a:ext cx="333333" cy="285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8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86351"/>
            <a:ext cx="7685714" cy="333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534227"/>
            <a:ext cx="5952380" cy="31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00885"/>
            <a:ext cx="248285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2782562"/>
            <a:ext cx="2723809" cy="29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211379"/>
            <a:ext cx="4276190" cy="30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640196"/>
            <a:ext cx="7238095" cy="31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069080"/>
            <a:ext cx="847598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517390"/>
            <a:ext cx="207835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5364480"/>
            <a:ext cx="225679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3" grpId="0" animBg="1"/>
      <p:bldP spid="14" grpId="0" animBg="1"/>
      <p:bldP spid="15" grpId="0" animBg="1"/>
      <p:bldP spid="16" grpId="0" bldLvl="0" animBg="1"/>
      <p:bldP spid="19" grpId="0" bldLvl="0" animBg="1"/>
      <p:bldP spid="2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8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30"/>
          <a:stretch>
            <a:fillRect/>
          </a:stretch>
        </p:blipFill>
        <p:spPr>
          <a:xfrm>
            <a:off x="3503930" y="3860800"/>
            <a:ext cx="5688420" cy="292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3500755"/>
            <a:ext cx="2388870" cy="267906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0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24411"/>
            <a:ext cx="8419047" cy="30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476375"/>
            <a:ext cx="221234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2381809"/>
            <a:ext cx="2676190" cy="29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829560"/>
            <a:ext cx="927862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296285"/>
            <a:ext cx="557593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67715" y="3705860"/>
            <a:ext cx="823468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3" grpId="0" animBg="1"/>
      <p:bldP spid="14" grpId="0" bldLvl="0" animBg="1"/>
      <p:bldP spid="17" grpId="0" bldLvl="0" animBg="1"/>
      <p:bldP spid="2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979805"/>
            <a:ext cx="6341745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6"/>
          <a:stretch>
            <a:fillRect/>
          </a:stretch>
        </p:blipFill>
        <p:spPr>
          <a:xfrm>
            <a:off x="8968105" y="3573145"/>
            <a:ext cx="4568190" cy="2715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00" y="3793940"/>
            <a:ext cx="10800000" cy="2496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/>
        </p:nvSpPr>
        <p:spPr bwMode="white">
          <a:xfrm>
            <a:off x="681990" y="1772920"/>
            <a:ext cx="6341745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5960" y="2708910"/>
            <a:ext cx="665543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3570" y="3284855"/>
            <a:ext cx="371792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368165" y="3185795"/>
            <a:ext cx="473075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51815" y="3991610"/>
            <a:ext cx="659638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23570" y="4364990"/>
            <a:ext cx="659638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95960" y="4797425"/>
            <a:ext cx="329120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060190" y="4940935"/>
            <a:ext cx="285496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943090" y="5013325"/>
            <a:ext cx="285496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35915" y="5877560"/>
            <a:ext cx="365125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060190" y="5763260"/>
            <a:ext cx="289750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032625" y="5737860"/>
            <a:ext cx="289750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4"/>
          <a:stretch>
            <a:fillRect/>
          </a:stretch>
        </p:blipFill>
        <p:spPr>
          <a:xfrm>
            <a:off x="1055370" y="1124770"/>
            <a:ext cx="10800080" cy="3287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623570" y="1183005"/>
            <a:ext cx="839089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570" y="1628775"/>
            <a:ext cx="839089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2047875"/>
            <a:ext cx="839089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2493010"/>
            <a:ext cx="8390890" cy="8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1180" y="3284855"/>
            <a:ext cx="839089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51180" y="3932555"/>
            <a:ext cx="839089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0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734621"/>
            <a:ext cx="285714" cy="29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59"/>
          <a:stretch>
            <a:fillRect/>
          </a:stretch>
        </p:blipFill>
        <p:spPr>
          <a:xfrm>
            <a:off x="4224020" y="2637155"/>
            <a:ext cx="2952750" cy="292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764932"/>
            <a:ext cx="266666" cy="27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6" r="44221"/>
          <a:stretch>
            <a:fillRect/>
          </a:stretch>
        </p:blipFill>
        <p:spPr>
          <a:xfrm>
            <a:off x="4511675" y="2739390"/>
            <a:ext cx="3024415" cy="292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745826"/>
            <a:ext cx="333333" cy="28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9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309569"/>
            <a:ext cx="285715" cy="29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55"/>
          <a:stretch>
            <a:fillRect/>
          </a:stretch>
        </p:blipFill>
        <p:spPr>
          <a:xfrm>
            <a:off x="4511585" y="3644900"/>
            <a:ext cx="4692105" cy="292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4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394095"/>
            <a:ext cx="323809" cy="2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94"/>
          <a:stretch>
            <a:fillRect/>
          </a:stretch>
        </p:blipFill>
        <p:spPr>
          <a:xfrm>
            <a:off x="4871720" y="3284855"/>
            <a:ext cx="2927440" cy="3599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8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537590"/>
            <a:ext cx="285715" cy="295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1" r="46890"/>
          <a:stretch>
            <a:fillRect/>
          </a:stretch>
        </p:blipFill>
        <p:spPr>
          <a:xfrm>
            <a:off x="9264650" y="2637155"/>
            <a:ext cx="2591980" cy="3599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2024-04-26T08:09:34Z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