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05" r:id="rId5"/>
    <p:sldId id="314" r:id="rId6"/>
    <p:sldId id="307" r:id="rId7"/>
    <p:sldId id="309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求对称性代数式的值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6" name="yt_shape_11236"/>
              <p:cNvSpPr txBox="1"/>
              <p:nvPr/>
            </p:nvSpPr>
            <p:spPr>
              <a:xfrm>
                <a:off x="540119" y="1389434"/>
                <a:ext cx="11492915" cy="3039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若该方程有实数根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有实数根，则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a3edc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6" name="yt_shape_11236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039550"/>
              </a:xfrm>
              <a:prstGeom prst="rect">
                <a:avLst/>
              </a:prstGeom>
              <a:blipFill>
                <a:blip r:embed="rId2"/>
                <a:stretch>
                  <a:fillRect l="-1645" t="-1804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28023" title="H_25.973701">
            <a:extLst>
              <a:ext uri="{FF2B5EF4-FFF2-40B4-BE49-F238E27FC236}">
                <a16:creationId xmlns:a16="http://schemas.microsoft.com/office/drawing/2014/main" id="{4D47ABA8-B4E3-3103-5564-8C3C3D01F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D5FABA-6270-DF1F-0623-D2F24D898D93}"/>
              </a:ext>
            </a:extLst>
          </p:cNvPr>
          <p:cNvSpPr txBox="1"/>
          <p:nvPr/>
        </p:nvSpPr>
        <p:spPr>
          <a:xfrm>
            <a:off x="450108" y="2293604"/>
            <a:ext cx="11387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有实数根，则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3edc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C7925D-5842-A630-52DA-014C6E1BA42C}"/>
              </a:ext>
            </a:extLst>
          </p:cNvPr>
          <p:cNvSpPr txBox="1"/>
          <p:nvPr/>
        </p:nvSpPr>
        <p:spPr>
          <a:xfrm>
            <a:off x="450108" y="276909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BEDFF4-D189-2AB4-54D4-B35DF6A02FF1}"/>
              </a:ext>
            </a:extLst>
          </p:cNvPr>
          <p:cNvSpPr txBox="1"/>
          <p:nvPr/>
        </p:nvSpPr>
        <p:spPr>
          <a:xfrm>
            <a:off x="450108" y="3244580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437277-4E6D-2902-420F-D0ED998CAE8B}"/>
                  </a:ext>
                </a:extLst>
              </p:cNvPr>
              <p:cNvSpPr txBox="1"/>
              <p:nvPr/>
            </p:nvSpPr>
            <p:spPr>
              <a:xfrm>
                <a:off x="450108" y="3720068"/>
                <a:ext cx="14056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FC437277-4E6D-2902-420F-D0ED998CA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20068"/>
                <a:ext cx="1405637" cy="726326"/>
              </a:xfrm>
              <a:prstGeom prst="rect">
                <a:avLst/>
              </a:prstGeom>
              <a:blipFill>
                <a:blip r:embed="rId4"/>
                <a:stretch>
                  <a:fillRect l="-6957" r="-69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0" name="yt_shape_11240"/>
              <p:cNvSpPr txBox="1"/>
              <p:nvPr/>
            </p:nvSpPr>
            <p:spPr>
              <a:xfrm>
                <a:off x="540000" y="900000"/>
                <a:ext cx="7515840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方程的根为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0" name="yt_shape_11240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15840" cy="699422"/>
              </a:xfrm>
              <a:prstGeom prst="rect">
                <a:avLst/>
              </a:prstGeom>
              <a:blipFill>
                <a:blip r:embed="rId2"/>
                <a:stretch>
                  <a:fillRect l="-2516" r="-1542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42" name="yt_shape_11242"/>
              <p:cNvSpPr txBox="1"/>
              <p:nvPr/>
            </p:nvSpPr>
            <p:spPr>
              <a:xfrm>
                <a:off x="540000" y="1650210"/>
                <a:ext cx="6840014" cy="2245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时，原方程为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2" name="yt_shape_11242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0210"/>
                <a:ext cx="6840014" cy="2245679"/>
              </a:xfrm>
              <a:prstGeom prst="rect">
                <a:avLst/>
              </a:prstGeom>
              <a:blipFill>
                <a:blip r:embed="rId3"/>
                <a:stretch>
                  <a:fillRect l="-2763" t="-2446" r="-1693" b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444B15-D603-EAAD-4A54-F24114BDE144}"/>
              </a:ext>
            </a:extLst>
          </p:cNvPr>
          <p:cNvSpPr txBox="1"/>
          <p:nvPr/>
        </p:nvSpPr>
        <p:spPr>
          <a:xfrm>
            <a:off x="449989" y="1603404"/>
            <a:ext cx="695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时，原方程为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8CF5A9-8D4B-C270-405E-A864DEE71C90}"/>
              </a:ext>
            </a:extLst>
          </p:cNvPr>
          <p:cNvSpPr txBox="1"/>
          <p:nvPr/>
        </p:nvSpPr>
        <p:spPr>
          <a:xfrm>
            <a:off x="449989" y="2078892"/>
            <a:ext cx="322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0DDFA1-4778-B4D6-2E1F-2474CAC2BE94}"/>
                  </a:ext>
                </a:extLst>
              </p:cNvPr>
              <p:cNvSpPr txBox="1"/>
              <p:nvPr/>
            </p:nvSpPr>
            <p:spPr>
              <a:xfrm>
                <a:off x="449989" y="2554380"/>
                <a:ext cx="6693408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A10DDFA1-4778-B4D6-2E1F-2474CAC2B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4380"/>
                <a:ext cx="6693408" cy="575514"/>
              </a:xfrm>
              <a:prstGeom prst="rect">
                <a:avLst/>
              </a:prstGeom>
              <a:blipFill>
                <a:blip r:embed="rId4"/>
                <a:stretch>
                  <a:fillRect l="-1457" r="-1457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857A1D-D7ED-B720-9066-24FABF3BA5F0}"/>
                  </a:ext>
                </a:extLst>
              </p:cNvPr>
              <p:cNvSpPr txBox="1"/>
              <p:nvPr/>
            </p:nvSpPr>
            <p:spPr>
              <a:xfrm>
                <a:off x="449989" y="3036282"/>
                <a:ext cx="3501898" cy="8846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50857A1D-D7ED-B720-9066-24FABF3BA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6282"/>
                <a:ext cx="3501898" cy="884695"/>
              </a:xfrm>
              <a:prstGeom prst="rect">
                <a:avLst/>
              </a:prstGeom>
              <a:blipFill>
                <a:blip r:embed="rId5"/>
                <a:stretch>
                  <a:fillRect l="-2787" r="-2787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求非对称性代数式的值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5" name="yt_shape_11245"/>
              <p:cNvSpPr txBox="1"/>
              <p:nvPr/>
            </p:nvSpPr>
            <p:spPr>
              <a:xfrm>
                <a:off x="540119" y="1389434"/>
                <a:ext cx="11492915" cy="3040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（南充市中考）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09cd"/>
                  </a:rPr>
                  <a:t>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有实数根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）由题意得，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5" name="yt_shape_1124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040512"/>
              </a:xfrm>
              <a:prstGeom prst="rect">
                <a:avLst/>
              </a:prstGeom>
              <a:blipFill>
                <a:blip r:embed="rId2"/>
                <a:stretch>
                  <a:fillRect l="-1645" t="-1804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28085" title="H_25.973701">
            <a:extLst>
              <a:ext uri="{FF2B5EF4-FFF2-40B4-BE49-F238E27FC236}">
                <a16:creationId xmlns:a16="http://schemas.microsoft.com/office/drawing/2014/main" id="{7B903D54-C94E-E42D-FFAC-D3D7FDEF7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0BB765-D51C-2259-2476-CD11063B4140}"/>
              </a:ext>
            </a:extLst>
          </p:cNvPr>
          <p:cNvSpPr txBox="1"/>
          <p:nvPr/>
        </p:nvSpPr>
        <p:spPr>
          <a:xfrm>
            <a:off x="450108" y="2769092"/>
            <a:ext cx="401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）由题意得，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1040B9-46F4-C4FC-AFB0-7CCF725F6512}"/>
              </a:ext>
            </a:extLst>
          </p:cNvPr>
          <p:cNvSpPr txBox="1"/>
          <p:nvPr/>
        </p:nvSpPr>
        <p:spPr>
          <a:xfrm>
            <a:off x="450108" y="3244580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7CE21F-F730-23D6-3474-8976E6869AE1}"/>
                  </a:ext>
                </a:extLst>
              </p:cNvPr>
              <p:cNvSpPr txBox="1"/>
              <p:nvPr/>
            </p:nvSpPr>
            <p:spPr>
              <a:xfrm>
                <a:off x="450108" y="3720068"/>
                <a:ext cx="15342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517CE21F-F730-23D6-3474-8976E6869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20068"/>
                <a:ext cx="1534224" cy="727279"/>
              </a:xfrm>
              <a:prstGeom prst="rect">
                <a:avLst/>
              </a:prstGeom>
              <a:blipFill>
                <a:blip r:embed="rId4"/>
                <a:stretch>
                  <a:fillRect l="-6349" r="-595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9" name="yt_shape_11249"/>
              <p:cNvSpPr txBox="1"/>
              <p:nvPr/>
            </p:nvSpPr>
            <p:spPr>
              <a:xfrm>
                <a:off x="540119" y="665342"/>
                <a:ext cx="11111999" cy="4342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方程的根为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49" name="yt_shape_11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65342"/>
                <a:ext cx="11111999" cy="434286"/>
              </a:xfrm>
              <a:prstGeom prst="rect">
                <a:avLst/>
              </a:prstGeom>
              <a:blipFill>
                <a:blip r:embed="rId2"/>
                <a:stretch>
                  <a:fillRect l="-1701" t="-11268" r="-1098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51" name="yt_shape_11251"/>
              <p:cNvSpPr txBox="1"/>
              <p:nvPr/>
            </p:nvSpPr>
            <p:spPr>
              <a:xfrm>
                <a:off x="540000" y="1150416"/>
                <a:ext cx="6120073" cy="57349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时，方程为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1251" name="yt_shape_11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50416"/>
                <a:ext cx="6120073" cy="5734968"/>
              </a:xfrm>
              <a:prstGeom prst="rect">
                <a:avLst/>
              </a:prstGeom>
              <a:blipFill>
                <a:blip r:embed="rId3"/>
                <a:stretch>
                  <a:fillRect l="-3088" t="-957" r="-1992" b="-2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D4441B-C432-803F-539C-A44B9F15AF7B}"/>
              </a:ext>
            </a:extLst>
          </p:cNvPr>
          <p:cNvSpPr txBox="1"/>
          <p:nvPr/>
        </p:nvSpPr>
        <p:spPr>
          <a:xfrm>
            <a:off x="449989" y="1103610"/>
            <a:ext cx="611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BB3BFE-7C2C-26E4-FB90-5AD816922CD3}"/>
              </a:ext>
            </a:extLst>
          </p:cNvPr>
          <p:cNvSpPr txBox="1"/>
          <p:nvPr/>
        </p:nvSpPr>
        <p:spPr>
          <a:xfrm>
            <a:off x="449989" y="1579098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B520D9-1FAD-5F6C-B593-C52C880DD65D}"/>
                  </a:ext>
                </a:extLst>
              </p:cNvPr>
              <p:cNvSpPr txBox="1"/>
              <p:nvPr/>
            </p:nvSpPr>
            <p:spPr>
              <a:xfrm>
                <a:off x="449989" y="2054586"/>
                <a:ext cx="6130734" cy="5746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B520D9-1FAD-5F6C-B593-C52C880DD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4586"/>
                <a:ext cx="6130734" cy="574625"/>
              </a:xfrm>
              <a:prstGeom prst="rect">
                <a:avLst/>
              </a:prstGeom>
              <a:blipFill>
                <a:blip r:embed="rId4"/>
                <a:stretch>
                  <a:fillRect l="-1590" t="-1064" r="-1491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3A3ED2-C7F0-0A6C-247A-2CFAF9DACA4A}"/>
                  </a:ext>
                </a:extLst>
              </p:cNvPr>
              <p:cNvSpPr txBox="1"/>
              <p:nvPr/>
            </p:nvSpPr>
            <p:spPr>
              <a:xfrm>
                <a:off x="497614" y="2535599"/>
                <a:ext cx="2279460" cy="575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3A3ED2-C7F0-0A6C-247A-2CFAF9DAC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535599"/>
                <a:ext cx="2279460" cy="575513"/>
              </a:xfrm>
              <a:prstGeom prst="rect">
                <a:avLst/>
              </a:prstGeom>
              <a:blipFill>
                <a:blip r:embed="rId5"/>
                <a:stretch>
                  <a:fillRect t="-1064" r="-4278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0B5339D-86AA-7446-C682-661294406669}"/>
                  </a:ext>
                </a:extLst>
              </p:cNvPr>
              <p:cNvSpPr txBox="1"/>
              <p:nvPr/>
            </p:nvSpPr>
            <p:spPr>
              <a:xfrm>
                <a:off x="449989" y="3017500"/>
                <a:ext cx="4474083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0B5339D-86AA-7446-C682-661294406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7500"/>
                <a:ext cx="4474083" cy="575514"/>
              </a:xfrm>
              <a:prstGeom prst="rect">
                <a:avLst/>
              </a:prstGeom>
              <a:blipFill>
                <a:blip r:embed="rId6"/>
                <a:stretch>
                  <a:fillRect l="-2180" t="-1064" r="-2044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92E5F5-D6A2-3E0B-0B51-A410E886392A}"/>
                  </a:ext>
                </a:extLst>
              </p:cNvPr>
              <p:cNvSpPr txBox="1"/>
              <p:nvPr/>
            </p:nvSpPr>
            <p:spPr>
              <a:xfrm>
                <a:off x="449989" y="3499402"/>
                <a:ext cx="6240970" cy="575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92E5F5-D6A2-3E0B-0B51-A410E8863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9402"/>
                <a:ext cx="6240970" cy="575513"/>
              </a:xfrm>
              <a:prstGeom prst="rect">
                <a:avLst/>
              </a:prstGeom>
              <a:blipFill>
                <a:blip r:embed="rId7"/>
                <a:stretch>
                  <a:fillRect l="-1563" t="-1064" r="-1465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CE5D3EA-391A-12A5-64B8-0D6737B72F1C}"/>
              </a:ext>
            </a:extLst>
          </p:cNvPr>
          <p:cNvSpPr txBox="1"/>
          <p:nvPr/>
        </p:nvSpPr>
        <p:spPr>
          <a:xfrm>
            <a:off x="449989" y="3981303"/>
            <a:ext cx="425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80E690-5CEF-4F51-CCA3-D4D59D3B767D}"/>
              </a:ext>
            </a:extLst>
          </p:cNvPr>
          <p:cNvSpPr txBox="1"/>
          <p:nvPr/>
        </p:nvSpPr>
        <p:spPr>
          <a:xfrm>
            <a:off x="449989" y="4456791"/>
            <a:ext cx="349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DCF728-B6B8-EA2E-7AC4-2A6DBB56B8FB}"/>
              </a:ext>
            </a:extLst>
          </p:cNvPr>
          <p:cNvSpPr txBox="1"/>
          <p:nvPr/>
        </p:nvSpPr>
        <p:spPr>
          <a:xfrm>
            <a:off x="449989" y="4932279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4D3029-00CD-0AD4-8ECD-370636EB1A7D}"/>
              </a:ext>
            </a:extLst>
          </p:cNvPr>
          <p:cNvSpPr txBox="1"/>
          <p:nvPr/>
        </p:nvSpPr>
        <p:spPr>
          <a:xfrm>
            <a:off x="449989" y="5407767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6C3684-0D91-322E-A9B8-BF1F168DDD3C}"/>
              </a:ext>
            </a:extLst>
          </p:cNvPr>
          <p:cNvSpPr txBox="1"/>
          <p:nvPr/>
        </p:nvSpPr>
        <p:spPr>
          <a:xfrm>
            <a:off x="449989" y="588325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BB7A04-60C8-6204-7403-16DB2B9F8974}"/>
              </a:ext>
            </a:extLst>
          </p:cNvPr>
          <p:cNvSpPr txBox="1"/>
          <p:nvPr/>
        </p:nvSpPr>
        <p:spPr>
          <a:xfrm>
            <a:off x="449989" y="6358743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" name="yt_shape_11253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54" name="yt_shape_11254"/>
              <p:cNvSpPr txBox="1"/>
              <p:nvPr/>
            </p:nvSpPr>
            <p:spPr>
              <a:xfrm>
                <a:off x="540000" y="1389434"/>
                <a:ext cx="8571257" cy="4380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（十堰市中考）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方程总有两个不相等的实数根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方程总有两个不相等的实数根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若方程的两个实数根分别为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54" name="yt_shape_11254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571257" cy="4380238"/>
              </a:xfrm>
              <a:prstGeom prst="rect">
                <a:avLst/>
              </a:prstGeom>
              <a:blipFill>
                <a:blip r:embed="rId2"/>
                <a:stretch>
                  <a:fillRect l="-2205" t="-1253" r="-1209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28149" title="H_25.973701">
            <a:extLst>
              <a:ext uri="{FF2B5EF4-FFF2-40B4-BE49-F238E27FC236}">
                <a16:creationId xmlns:a16="http://schemas.microsoft.com/office/drawing/2014/main" id="{74B9DAFE-2A33-369F-2057-1ED8F8F76C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6F1B67-2B29-2FD5-9159-545619F71682}"/>
              </a:ext>
            </a:extLst>
          </p:cNvPr>
          <p:cNvSpPr txBox="1"/>
          <p:nvPr/>
        </p:nvSpPr>
        <p:spPr>
          <a:xfrm>
            <a:off x="449989" y="2293604"/>
            <a:ext cx="866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30D93B-47F8-7893-E120-EB65548154B6}"/>
              </a:ext>
            </a:extLst>
          </p:cNvPr>
          <p:cNvSpPr txBox="1"/>
          <p:nvPr/>
        </p:nvSpPr>
        <p:spPr>
          <a:xfrm>
            <a:off x="449989" y="2769092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方程总有两个不相等的实数根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A3BD19-FAF9-B13F-FEEF-EF8E767ABF98}"/>
                  </a:ext>
                </a:extLst>
              </p:cNvPr>
              <p:cNvSpPr txBox="1"/>
              <p:nvPr/>
            </p:nvSpPr>
            <p:spPr>
              <a:xfrm>
                <a:off x="449989" y="3720068"/>
                <a:ext cx="709720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𝛼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𝛽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}">
                <a:extLst>
                  <a:ext uri="{FF2B5EF4-FFF2-40B4-BE49-F238E27FC236}">
                    <a16:creationId xmlns:a16="http://schemas.microsoft.com/office/drawing/2014/main" id="{90A3BD19-FAF9-B13F-FEEF-EF8E767AB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0068"/>
                <a:ext cx="7097204" cy="1154189"/>
              </a:xfrm>
              <a:prstGeom prst="rect">
                <a:avLst/>
              </a:prstGeom>
              <a:blipFill>
                <a:blip r:embed="rId4"/>
                <a:stretch>
                  <a:fillRect l="-1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58DA5F0-DEC3-88C4-1171-5678F3B5B5F3}"/>
              </a:ext>
            </a:extLst>
          </p:cNvPr>
          <p:cNvSpPr txBox="1"/>
          <p:nvPr/>
        </p:nvSpPr>
        <p:spPr>
          <a:xfrm>
            <a:off x="449989" y="4780645"/>
            <a:ext cx="443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2B9D78-F70B-F036-EF0A-11AE2F50D0FF}"/>
              </a:ext>
            </a:extLst>
          </p:cNvPr>
          <p:cNvSpPr txBox="1"/>
          <p:nvPr/>
        </p:nvSpPr>
        <p:spPr>
          <a:xfrm>
            <a:off x="449989" y="5256133"/>
            <a:ext cx="194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0" name="yt_shape_11260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存在性问题</a:t>
            </a:r>
          </a:p>
        </p:txBody>
      </p:sp>
      <p:sp>
        <p:nvSpPr>
          <p:cNvPr id="11261" name="yt_shape_11261"/>
          <p:cNvSpPr txBox="1"/>
          <p:nvPr/>
        </p:nvSpPr>
        <p:spPr>
          <a:xfrm>
            <a:off x="540000" y="1389434"/>
            <a:ext cx="8754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62" name="yt_shape_11262"/>
              <p:cNvSpPr txBox="1"/>
              <p:nvPr/>
            </p:nvSpPr>
            <p:spPr>
              <a:xfrm>
                <a:off x="540119" y="1833876"/>
                <a:ext cx="11492915" cy="10910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5792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262" name="yt_shape_112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3876"/>
                <a:ext cx="11492915" cy="1091068"/>
              </a:xfrm>
              <a:prstGeom prst="rect">
                <a:avLst/>
              </a:prstGeom>
              <a:blipFill>
                <a:blip r:embed="rId2"/>
                <a:stretch>
                  <a:fillRect l="-1645" b="-1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28207">
            <a:extLst>
              <a:ext uri="{FF2B5EF4-FFF2-40B4-BE49-F238E27FC236}">
                <a16:creationId xmlns:a16="http://schemas.microsoft.com/office/drawing/2014/main" id="{3038B8A0-9B5D-9E42-E994-C73B0E06D9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264"/>
              <p:cNvSpPr txBox="1"/>
              <p:nvPr/>
            </p:nvSpPr>
            <p:spPr>
              <a:xfrm>
                <a:off x="540119" y="2683718"/>
                <a:ext cx="11492915" cy="4329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d1d0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不存在实数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3718"/>
                <a:ext cx="11492915" cy="4329390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24A6FA-0331-708F-8C24-CDB39372740A}"/>
                  </a:ext>
                </a:extLst>
              </p:cNvPr>
              <p:cNvSpPr txBox="1"/>
              <p:nvPr/>
            </p:nvSpPr>
            <p:spPr>
              <a:xfrm>
                <a:off x="450108" y="2636912"/>
                <a:ext cx="42915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24A6FA-0331-708F-8C24-CDB393727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6912"/>
                <a:ext cx="4291584" cy="1154189"/>
              </a:xfrm>
              <a:prstGeom prst="rect">
                <a:avLst/>
              </a:prstGeom>
              <a:blipFill>
                <a:blip r:embed="rId5"/>
                <a:stretch>
                  <a:fillRect l="-2273" r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BF3D63-52CA-CB11-7A73-E8154642DD7A}"/>
                  </a:ext>
                </a:extLst>
              </p:cNvPr>
              <p:cNvSpPr txBox="1"/>
              <p:nvPr/>
            </p:nvSpPr>
            <p:spPr>
              <a:xfrm>
                <a:off x="450108" y="3772558"/>
                <a:ext cx="11006391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1d1d0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BF3D63-52CA-CB11-7A73-E8154642D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2558"/>
                <a:ext cx="11006391" cy="575514"/>
              </a:xfrm>
              <a:prstGeom prst="rect">
                <a:avLst/>
              </a:prstGeom>
              <a:blipFill>
                <a:blip r:embed="rId6"/>
                <a:stretch>
                  <a:fillRect l="-886" t="-32979" r="-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A8FBE26-AE0C-ABD0-451E-06BFF3EA284C}"/>
              </a:ext>
            </a:extLst>
          </p:cNvPr>
          <p:cNvSpPr txBox="1"/>
          <p:nvPr/>
        </p:nvSpPr>
        <p:spPr>
          <a:xfrm>
            <a:off x="450108" y="4179391"/>
            <a:ext cx="309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F43858-B49B-9B6D-F7CB-253437C5A978}"/>
                  </a:ext>
                </a:extLst>
              </p:cNvPr>
              <p:cNvSpPr txBox="1"/>
              <p:nvPr/>
            </p:nvSpPr>
            <p:spPr>
              <a:xfrm>
                <a:off x="450108" y="4492638"/>
                <a:ext cx="4129976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F43858-B49B-9B6D-F7CB-253437C5A9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92638"/>
                <a:ext cx="4129976" cy="778459"/>
              </a:xfrm>
              <a:prstGeom prst="rect">
                <a:avLst/>
              </a:prstGeom>
              <a:blipFill>
                <a:blip r:embed="rId7"/>
                <a:stretch>
                  <a:fillRect l="-2363" r="-2363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248E840-4DC2-EFCC-6306-07E9A6D71F2A}"/>
                  </a:ext>
                </a:extLst>
              </p:cNvPr>
              <p:cNvSpPr txBox="1"/>
              <p:nvPr/>
            </p:nvSpPr>
            <p:spPr>
              <a:xfrm>
                <a:off x="450108" y="5140710"/>
                <a:ext cx="570001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248E840-4DC2-EFCC-6306-07E9A6D71F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40710"/>
                <a:ext cx="5700014" cy="778460"/>
              </a:xfrm>
              <a:prstGeom prst="rect">
                <a:avLst/>
              </a:prstGeom>
              <a:blipFill>
                <a:blip r:embed="rId8"/>
                <a:stretch>
                  <a:fillRect l="-1711" r="-1604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0CB57C1-B3DA-0C62-66B0-6A402FD05F89}"/>
              </a:ext>
            </a:extLst>
          </p:cNvPr>
          <p:cNvSpPr txBox="1"/>
          <p:nvPr/>
        </p:nvSpPr>
        <p:spPr>
          <a:xfrm>
            <a:off x="450108" y="578878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C5D68BD-9E1A-9425-FBD5-3EE7B6455872}"/>
              </a:ext>
            </a:extLst>
          </p:cNvPr>
          <p:cNvSpPr txBox="1"/>
          <p:nvPr/>
        </p:nvSpPr>
        <p:spPr>
          <a:xfrm>
            <a:off x="450108" y="6220830"/>
            <a:ext cx="2315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不存在实数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6" name="yt_shape_11266"/>
              <p:cNvSpPr txBox="1"/>
              <p:nvPr/>
            </p:nvSpPr>
            <p:spPr>
              <a:xfrm>
                <a:off x="540000" y="900000"/>
                <a:ext cx="6855403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求使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的值为整数的实数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6" name="yt_shape_11266" descr="{&quot;rangeId&quot;:1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55403" cy="699422"/>
              </a:xfrm>
              <a:prstGeom prst="rect">
                <a:avLst/>
              </a:prstGeom>
              <a:blipFill>
                <a:blip r:embed="rId2"/>
                <a:stretch>
                  <a:fillRect l="-2758" r="-1779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yt_shape_11268"/>
              <p:cNvSpPr txBox="1"/>
              <p:nvPr/>
            </p:nvSpPr>
            <p:spPr>
              <a:xfrm>
                <a:off x="540000" y="1650210"/>
                <a:ext cx="7494359" cy="31518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且为整数，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8" name="yt_shape_11268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0210"/>
                <a:ext cx="7494359" cy="3151888"/>
              </a:xfrm>
              <a:prstGeom prst="rect">
                <a:avLst/>
              </a:prstGeom>
              <a:blipFill>
                <a:blip r:embed="rId3"/>
                <a:stretch>
                  <a:fillRect l="-2522" r="-1465" b="-5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37AF02-454B-F68A-D136-36DFA939132E}"/>
                  </a:ext>
                </a:extLst>
              </p:cNvPr>
              <p:cNvSpPr txBox="1"/>
              <p:nvPr/>
            </p:nvSpPr>
            <p:spPr>
              <a:xfrm>
                <a:off x="449989" y="1603404"/>
                <a:ext cx="7601966" cy="945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4637AF02-454B-F68A-D136-36DFA9391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03404"/>
                <a:ext cx="7601966" cy="945465"/>
              </a:xfrm>
              <a:prstGeom prst="rect">
                <a:avLst/>
              </a:prstGeom>
              <a:blipFill>
                <a:blip r:embed="rId4"/>
                <a:stretch>
                  <a:fillRect l="-1283" r="-1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5B10D6-7331-317D-1EBF-D525496D7995}"/>
                  </a:ext>
                </a:extLst>
              </p:cNvPr>
              <p:cNvSpPr txBox="1"/>
              <p:nvPr/>
            </p:nvSpPr>
            <p:spPr>
              <a:xfrm>
                <a:off x="449989" y="2455257"/>
                <a:ext cx="3825176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mathAnswerShape': 1}">
                <a:extLst>
                  <a:ext uri="{FF2B5EF4-FFF2-40B4-BE49-F238E27FC236}">
                    <a16:creationId xmlns:a16="http://schemas.microsoft.com/office/drawing/2014/main" id="{445B10D6-7331-317D-1EBF-D525496D7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55257"/>
                <a:ext cx="3825176" cy="778459"/>
              </a:xfrm>
              <a:prstGeom prst="rect">
                <a:avLst/>
              </a:prstGeom>
              <a:blipFill>
                <a:blip r:embed="rId5"/>
                <a:stretch>
                  <a:fillRect l="-2552" r="-255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18174E-3802-34BD-E0BC-59D109D19CE9}"/>
                  </a:ext>
                </a:extLst>
              </p:cNvPr>
              <p:cNvSpPr txBox="1"/>
              <p:nvPr/>
            </p:nvSpPr>
            <p:spPr>
              <a:xfrm>
                <a:off x="449989" y="3140104"/>
                <a:ext cx="382536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3518174E-3802-34BD-E0BC-59D109D19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104"/>
                <a:ext cx="3825367" cy="778460"/>
              </a:xfrm>
              <a:prstGeom prst="rect">
                <a:avLst/>
              </a:prstGeom>
              <a:blipFill>
                <a:blip r:embed="rId6"/>
                <a:stretch>
                  <a:fillRect l="-2552" r="-2552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4F04A10-81AF-F5E0-5274-746682A08DD8}"/>
              </a:ext>
            </a:extLst>
          </p:cNvPr>
          <p:cNvSpPr txBox="1"/>
          <p:nvPr/>
        </p:nvSpPr>
        <p:spPr>
          <a:xfrm>
            <a:off x="449989" y="3824952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EBD3BA-5531-F082-8402-E99CDF4D55B0}"/>
              </a:ext>
            </a:extLst>
          </p:cNvPr>
          <p:cNvSpPr txBox="1"/>
          <p:nvPr/>
        </p:nvSpPr>
        <p:spPr>
          <a:xfrm>
            <a:off x="449989" y="4300440"/>
            <a:ext cx="3077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896</Words>
  <Application>Microsoft Office PowerPoint</Application>
  <PresentationFormat>宽屏</PresentationFormat>
  <Paragraphs>100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_⨹_1_1d1d0</vt:lpstr>
      <vt:lpstr>_⨹_1_45792</vt:lpstr>
      <vt:lpstr>_⨹_1_709cd</vt:lpstr>
      <vt:lpstr>_⨹_1_a3edc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2024-04-26T08:46:26Z</dcterms:created>
  <dcterms:modified xsi:type="dcterms:W3CDTF">2024-04-28T02:06:50Z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