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3" r:id="rId6"/>
    <p:sldId id="361" r:id="rId7"/>
    <p:sldId id="359" r:id="rId8"/>
    <p:sldId id="357" r:id="rId9"/>
    <p:sldId id="355" r:id="rId10"/>
    <p:sldId id="354" r:id="rId11"/>
    <p:sldId id="353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65"/>
          <a:stretch>
            <a:fillRect/>
          </a:stretch>
        </p:blipFill>
        <p:spPr>
          <a:xfrm>
            <a:off x="1487170" y="3284855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28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45" y="1692090"/>
            <a:ext cx="10800000" cy="262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2135" y="3258944"/>
            <a:ext cx="533333" cy="29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2611" y="3268498"/>
            <a:ext cx="409523" cy="30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849" y="3899061"/>
            <a:ext cx="828571" cy="29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/>
          <a:stretch>
            <a:fillRect/>
          </a:stretch>
        </p:blipFill>
        <p:spPr>
          <a:xfrm>
            <a:off x="4871720" y="3644900"/>
            <a:ext cx="3027045" cy="309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2022853"/>
            <a:ext cx="238095" cy="28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4"/>
          <a:stretch>
            <a:fillRect/>
          </a:stretch>
        </p:blipFill>
        <p:spPr>
          <a:xfrm>
            <a:off x="4223385" y="2853055"/>
            <a:ext cx="292744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2459412"/>
            <a:ext cx="247619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r="41992"/>
          <a:stretch>
            <a:fillRect/>
          </a:stretch>
        </p:blipFill>
        <p:spPr>
          <a:xfrm>
            <a:off x="4367530" y="2493010"/>
            <a:ext cx="266437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316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315" y="3246120"/>
            <a:ext cx="96774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5231855" y="2564765"/>
            <a:ext cx="398390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929462"/>
            <a:ext cx="4238095" cy="34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3559670"/>
            <a:ext cx="771428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57797"/>
            <a:ext cx="2961904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29279"/>
            <a:ext cx="2095238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7909"/>
            <a:ext cx="2219047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24638"/>
            <a:ext cx="4295238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75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9830" y="4935855"/>
            <a:ext cx="579120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3806" y="5517462"/>
            <a:ext cx="3866666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681904" y="1248622"/>
            <a:ext cx="1980952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1821180"/>
            <a:ext cx="741108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2422525"/>
            <a:ext cx="753618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298933"/>
            <a:ext cx="5114285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967173"/>
            <a:ext cx="3580952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3500755"/>
            <a:ext cx="83832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2"/>
          <a:stretch>
            <a:fillRect/>
          </a:stretch>
        </p:blipFill>
        <p:spPr>
          <a:xfrm>
            <a:off x="4727665" y="4076700"/>
            <a:ext cx="5150395" cy="306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21300"/>
            <a:ext cx="10800000" cy="407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5860" y="1902599"/>
            <a:ext cx="285714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4908" y="4364453"/>
            <a:ext cx="266666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9011"/>
            <a:ext cx="5638095" cy="33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2137"/>
            <a:ext cx="857142" cy="31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14368"/>
            <a:ext cx="5476190" cy="31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285" y="3025775"/>
            <a:ext cx="47097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08382"/>
            <a:ext cx="1800000" cy="2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866330"/>
            <a:ext cx="10800000" cy="2010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79425" y="4010660"/>
            <a:ext cx="53238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4744720"/>
            <a:ext cx="53238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5478780"/>
            <a:ext cx="53238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540200"/>
            <a:ext cx="10800000" cy="436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3"/>
          <a:stretch>
            <a:fillRect/>
          </a:stretch>
        </p:blipFill>
        <p:spPr>
          <a:xfrm>
            <a:off x="4440010" y="4797425"/>
            <a:ext cx="5686970" cy="334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305"/>
            <a:ext cx="3790476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566"/>
            <a:ext cx="4676190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82520"/>
            <a:ext cx="477583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392580"/>
            <a:ext cx="1647619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935730"/>
            <a:ext cx="327469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7" grpId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708725"/>
            <a:ext cx="10800000" cy="1868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/>
          <a:stretch>
            <a:fillRect/>
          </a:stretch>
        </p:blipFill>
        <p:spPr>
          <a:xfrm>
            <a:off x="8400505" y="3068955"/>
            <a:ext cx="4559845" cy="371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31545"/>
            <a:ext cx="62814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25990"/>
            <a:ext cx="3209523" cy="34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36817"/>
            <a:ext cx="5923809" cy="29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7690" y="2884805"/>
            <a:ext cx="396049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844290"/>
            <a:ext cx="531304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7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90" y="931545"/>
            <a:ext cx="39439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1557020"/>
            <a:ext cx="394525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2581910"/>
            <a:ext cx="49968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3068955"/>
            <a:ext cx="49968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3717290"/>
            <a:ext cx="268478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88030" y="3717290"/>
            <a:ext cx="30289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815" y="4364990"/>
            <a:ext cx="514858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49407"/>
            <a:ext cx="6190476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49759"/>
            <a:ext cx="904761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202464"/>
            <a:ext cx="5409523" cy="33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821874"/>
            <a:ext cx="2666666" cy="8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8571" y="4821874"/>
            <a:ext cx="1885714" cy="8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946343"/>
            <a:ext cx="5028571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927"/>
            <a:ext cx="6971428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63997"/>
            <a:ext cx="1857142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05050"/>
            <a:ext cx="81921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00282"/>
            <a:ext cx="4076190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82352"/>
            <a:ext cx="5733333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54881"/>
            <a:ext cx="7076190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505" y="3743325"/>
            <a:ext cx="60833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030" y="4914900"/>
            <a:ext cx="63119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58510"/>
            <a:ext cx="295238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84670"/>
            <a:ext cx="10800000" cy="3184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75860" y="4781737"/>
            <a:ext cx="295238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12140"/>
            <a:ext cx="9754235" cy="207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637155"/>
            <a:ext cx="9754235" cy="398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88"/>
            <a:ext cx="2590476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87318"/>
            <a:ext cx="219047" cy="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68243"/>
            <a:ext cx="8590476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221865"/>
            <a:ext cx="379476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9775" y="3357245"/>
            <a:ext cx="377507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4850" y="3357245"/>
            <a:ext cx="28568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71715" y="3213100"/>
            <a:ext cx="27273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035425"/>
            <a:ext cx="81749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 bldLvl="0" animBg="1"/>
      <p:bldP spid="21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1116965"/>
            <a:ext cx="478472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3090" y="2192655"/>
            <a:ext cx="25177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108591"/>
            <a:ext cx="9742857" cy="3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3757199"/>
            <a:ext cx="3628571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348577"/>
            <a:ext cx="9685714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5" grpId="0" bldLvl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9752330" cy="18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75635"/>
            <a:ext cx="536257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78239"/>
            <a:ext cx="333333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40"/>
          <a:stretch>
            <a:fillRect/>
          </a:stretch>
        </p:blipFill>
        <p:spPr>
          <a:xfrm>
            <a:off x="4583430" y="3284855"/>
            <a:ext cx="2674075" cy="296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202630"/>
            <a:ext cx="10800000" cy="380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6232" y="3433651"/>
            <a:ext cx="266666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/>
          <a:stretch>
            <a:fillRect/>
          </a:stretch>
        </p:blipFill>
        <p:spPr>
          <a:xfrm>
            <a:off x="8400505" y="3644900"/>
            <a:ext cx="7080160" cy="296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879442"/>
            <a:ext cx="333333" cy="2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8915"/>
            <a:ext cx="10800000" cy="319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80" y="5063873"/>
            <a:ext cx="285714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821825"/>
            <a:ext cx="333333" cy="28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5"/>
          <a:stretch>
            <a:fillRect/>
          </a:stretch>
        </p:blipFill>
        <p:spPr>
          <a:xfrm>
            <a:off x="4151630" y="1268730"/>
            <a:ext cx="3143340" cy="434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40200"/>
            <a:ext cx="10800000" cy="450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1102" y="3973534"/>
            <a:ext cx="285715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t="35030" r="40892" b="-190"/>
          <a:stretch>
            <a:fillRect/>
          </a:stretch>
        </p:blipFill>
        <p:spPr>
          <a:xfrm>
            <a:off x="9624060" y="4364990"/>
            <a:ext cx="2332990" cy="223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2594558"/>
            <a:ext cx="514285" cy="2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