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7" r:id="rId5"/>
    <p:sldId id="308" r:id="rId6"/>
    <p:sldId id="309" r:id="rId7"/>
    <p:sldId id="311" r:id="rId8"/>
    <p:sldId id="312" r:id="rId9"/>
    <p:sldId id="314" r:id="rId10"/>
    <p:sldId id="321" r:id="rId11"/>
    <p:sldId id="322" r:id="rId12"/>
    <p:sldId id="25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8" name="yt_shape_12238"/>
          <p:cNvSpPr txBox="1"/>
          <p:nvPr/>
        </p:nvSpPr>
        <p:spPr>
          <a:xfrm>
            <a:off x="540119" y="827992"/>
            <a:ext cx="5917454" cy="91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                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构造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平行线法</a:t>
            </a:r>
          </a:p>
        </p:txBody>
      </p:sp>
      <p:sp>
        <p:nvSpPr>
          <p:cNvPr id="12240" name="yt_shape_12240"/>
          <p:cNvSpPr txBox="1"/>
          <p:nvPr/>
        </p:nvSpPr>
        <p:spPr>
          <a:xfrm>
            <a:off x="540119" y="14127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上有一点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的延长线上有一点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8d9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2243" name="yt_shape_12243"/>
          <p:cNvSpPr txBox="1"/>
          <p:nvPr/>
        </p:nvSpPr>
        <p:spPr>
          <a:xfrm>
            <a:off x="540119" y="2524575"/>
            <a:ext cx="4350678" cy="152189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50" b="0" i="0" u="none" spc="-845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8450" b="0" i="0" u="none" spc="15049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7450" b="0" i="0" u="none" spc="12502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</a:p>
        </p:txBody>
      </p:sp>
      <p:pic>
        <p:nvPicPr>
          <p:cNvPr id="12241" name="yt_image_12241" title="H_132.7355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0786" y="2360725"/>
            <a:ext cx="2177415" cy="1685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42" name="yt_image_12242" title="H_116.6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4509120"/>
            <a:ext cx="1822332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570171" title="H_25.973701">
            <a:extLst>
              <a:ext uri="{FF2B5EF4-FFF2-40B4-BE49-F238E27FC236}">
                <a16:creationId xmlns:a16="http://schemas.microsoft.com/office/drawing/2014/main" id="{F62FA6FB-8E23-B6FA-B0EF-CC79C70D05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08720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245"/>
              <p:cNvSpPr txBox="1"/>
              <p:nvPr/>
            </p:nvSpPr>
            <p:spPr>
              <a:xfrm>
                <a:off x="540000" y="2405389"/>
                <a:ext cx="5094151" cy="44037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8" name="yt_shape_122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05389"/>
                <a:ext cx="5094151" cy="4403770"/>
              </a:xfrm>
              <a:prstGeom prst="rect">
                <a:avLst/>
              </a:prstGeom>
              <a:blipFill>
                <a:blip r:embed="rId5"/>
                <a:stretch>
                  <a:fillRect l="-3713" t="-1247" r="-2754" b="-33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B70BFE4-2018-A815-6165-364CD14E3ABE}"/>
              </a:ext>
            </a:extLst>
          </p:cNvPr>
          <p:cNvSpPr txBox="1"/>
          <p:nvPr/>
        </p:nvSpPr>
        <p:spPr>
          <a:xfrm>
            <a:off x="449989" y="2358583"/>
            <a:ext cx="395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5A60BAF-8AFD-BC0B-5960-ED5E898D41A7}"/>
              </a:ext>
            </a:extLst>
          </p:cNvPr>
          <p:cNvSpPr txBox="1"/>
          <p:nvPr/>
        </p:nvSpPr>
        <p:spPr>
          <a:xfrm>
            <a:off x="449989" y="2834071"/>
            <a:ext cx="204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6CD0E8C-82FC-DBAD-571D-0D8AD3A3B775}"/>
              </a:ext>
            </a:extLst>
          </p:cNvPr>
          <p:cNvSpPr txBox="1"/>
          <p:nvPr/>
        </p:nvSpPr>
        <p:spPr>
          <a:xfrm>
            <a:off x="449989" y="3309559"/>
            <a:ext cx="3045524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AFD3B86-F77E-31EC-CBDF-1365A4800958}"/>
              </a:ext>
            </a:extLst>
          </p:cNvPr>
          <p:cNvSpPr txBox="1"/>
          <p:nvPr/>
        </p:nvSpPr>
        <p:spPr>
          <a:xfrm>
            <a:off x="449989" y="3785047"/>
            <a:ext cx="2740724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C5C6A90-5D07-C480-6CC8-FD960B336CC7}"/>
                  </a:ext>
                </a:extLst>
              </p:cNvPr>
              <p:cNvSpPr txBox="1"/>
              <p:nvPr/>
            </p:nvSpPr>
            <p:spPr>
              <a:xfrm>
                <a:off x="449989" y="4260535"/>
                <a:ext cx="3103500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C5C6A90-5D07-C480-6CC8-FD960B336C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60535"/>
                <a:ext cx="3103500" cy="772110"/>
              </a:xfrm>
              <a:prstGeom prst="rect">
                <a:avLst/>
              </a:prstGeom>
              <a:blipFill>
                <a:blip r:embed="rId6"/>
                <a:stretch>
                  <a:fillRect l="-3143" r="-3143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2F166D8B-32BF-0330-E45E-1095C782373D}"/>
                  </a:ext>
                </a:extLst>
              </p:cNvPr>
              <p:cNvSpPr txBox="1"/>
              <p:nvPr/>
            </p:nvSpPr>
            <p:spPr>
              <a:xfrm>
                <a:off x="449989" y="4939033"/>
                <a:ext cx="5224970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2F166D8B-32BF-0330-E45E-1095C78237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39033"/>
                <a:ext cx="5224970" cy="771792"/>
              </a:xfrm>
              <a:prstGeom prst="rect">
                <a:avLst/>
              </a:prstGeom>
              <a:blipFill>
                <a:blip r:embed="rId7"/>
                <a:stretch>
                  <a:fillRect l="-1867" r="-1867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F2615638-4BCC-F475-3B1F-0781D763F332}"/>
                  </a:ext>
                </a:extLst>
              </p:cNvPr>
              <p:cNvSpPr txBox="1"/>
              <p:nvPr/>
            </p:nvSpPr>
            <p:spPr>
              <a:xfrm>
                <a:off x="449989" y="5617213"/>
                <a:ext cx="1895476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F2615638-4BCC-F475-3B1F-0781D763F3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17213"/>
                <a:ext cx="1895476" cy="771792"/>
              </a:xfrm>
              <a:prstGeom prst="rect">
                <a:avLst/>
              </a:prstGeom>
              <a:blipFill>
                <a:blip r:embed="rId8"/>
                <a:stretch>
                  <a:fillRect l="-5145" r="-4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7938E8B1-EB19-D606-C84F-DCF12A687E63}"/>
              </a:ext>
            </a:extLst>
          </p:cNvPr>
          <p:cNvSpPr txBox="1"/>
          <p:nvPr/>
        </p:nvSpPr>
        <p:spPr>
          <a:xfrm>
            <a:off x="449989" y="6295394"/>
            <a:ext cx="30645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yt_shape_12295"/>
          <p:cNvSpPr txBox="1"/>
          <p:nvPr/>
        </p:nvSpPr>
        <p:spPr>
          <a:xfrm>
            <a:off x="540000" y="755984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等积替换法</a:t>
            </a:r>
          </a:p>
        </p:txBody>
      </p:sp>
      <p:pic>
        <p:nvPicPr>
          <p:cNvPr id="3" name="yt_shape_1714121570440" title="H_25.973701">
            <a:extLst>
              <a:ext uri="{FF2B5EF4-FFF2-40B4-BE49-F238E27FC236}">
                <a16:creationId xmlns:a16="http://schemas.microsoft.com/office/drawing/2014/main" id="{75DD50B1-11D5-DAC7-B239-FB853C5272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08253"/>
            <a:ext cx="979677" cy="329866"/>
          </a:xfrm>
          <a:prstGeom prst="rect">
            <a:avLst/>
          </a:prstGeom>
        </p:spPr>
      </p:pic>
      <p:sp>
        <p:nvSpPr>
          <p:cNvPr id="4" name="yt_shape_12296"/>
          <p:cNvSpPr txBox="1"/>
          <p:nvPr/>
        </p:nvSpPr>
        <p:spPr>
          <a:xfrm>
            <a:off x="540119" y="119675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为垂足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956d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5" name="yt_image_12297" title="H_82.0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1984" y="3175652"/>
            <a:ext cx="1848042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299"/>
              <p:cNvSpPr txBox="1"/>
              <p:nvPr/>
            </p:nvSpPr>
            <p:spPr>
              <a:xfrm>
                <a:off x="540000" y="2283827"/>
                <a:ext cx="4589398" cy="45741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中点，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6" name="yt_shape_122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83827"/>
                <a:ext cx="4589398" cy="4574173"/>
              </a:xfrm>
              <a:prstGeom prst="rect">
                <a:avLst/>
              </a:prstGeom>
              <a:blipFill>
                <a:blip r:embed="rId4"/>
                <a:stretch>
                  <a:fillRect l="-4122" t="-2533" r="-3059" b="-6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CD9211F-4ECB-6695-047C-6DC6F3B41E34}"/>
              </a:ext>
            </a:extLst>
          </p:cNvPr>
          <p:cNvSpPr txBox="1"/>
          <p:nvPr/>
        </p:nvSpPr>
        <p:spPr>
          <a:xfrm>
            <a:off x="449989" y="1916832"/>
            <a:ext cx="4725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5E5DFB7-B33B-4461-DB49-A9DE73E81EF8}"/>
              </a:ext>
            </a:extLst>
          </p:cNvPr>
          <p:cNvSpPr txBox="1"/>
          <p:nvPr/>
        </p:nvSpPr>
        <p:spPr>
          <a:xfrm>
            <a:off x="449989" y="2276872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E444E23-7A68-6096-A531-1473BA141C3E}"/>
              </a:ext>
            </a:extLst>
          </p:cNvPr>
          <p:cNvSpPr txBox="1"/>
          <p:nvPr/>
        </p:nvSpPr>
        <p:spPr>
          <a:xfrm>
            <a:off x="449989" y="2564904"/>
            <a:ext cx="302806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32D121A-D37C-57A4-5C20-2D47E418997D}"/>
                  </a:ext>
                </a:extLst>
              </p:cNvPr>
              <p:cNvSpPr txBox="1"/>
              <p:nvPr/>
            </p:nvSpPr>
            <p:spPr>
              <a:xfrm>
                <a:off x="449989" y="2924944"/>
                <a:ext cx="1911732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32D121A-D37C-57A4-5C20-2D47E41899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24944"/>
                <a:ext cx="1911732" cy="768681"/>
              </a:xfrm>
              <a:prstGeom prst="rect">
                <a:avLst/>
              </a:prstGeom>
              <a:blipFill>
                <a:blip r:embed="rId5"/>
                <a:stretch>
                  <a:fillRect l="-5112" r="-5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07F41D3E-1B4D-609A-22FE-10EC4BCA1E50}"/>
              </a:ext>
            </a:extLst>
          </p:cNvPr>
          <p:cNvSpPr txBox="1"/>
          <p:nvPr/>
        </p:nvSpPr>
        <p:spPr>
          <a:xfrm>
            <a:off x="449989" y="3645024"/>
            <a:ext cx="2602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31A44AA-BBDA-658A-CC51-D4A1755EC727}"/>
              </a:ext>
            </a:extLst>
          </p:cNvPr>
          <p:cNvSpPr txBox="1"/>
          <p:nvPr/>
        </p:nvSpPr>
        <p:spPr>
          <a:xfrm>
            <a:off x="449989" y="4005064"/>
            <a:ext cx="250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C3FB806-58E5-EEF7-3F60-3404FF858CB3}"/>
              </a:ext>
            </a:extLst>
          </p:cNvPr>
          <p:cNvSpPr txBox="1"/>
          <p:nvPr/>
        </p:nvSpPr>
        <p:spPr>
          <a:xfrm>
            <a:off x="449989" y="4365104"/>
            <a:ext cx="196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27EEAB-FA8F-F7A7-FAE0-D6BD2616568E}"/>
              </a:ext>
            </a:extLst>
          </p:cNvPr>
          <p:cNvSpPr txBox="1"/>
          <p:nvPr/>
        </p:nvSpPr>
        <p:spPr>
          <a:xfrm>
            <a:off x="449989" y="4725144"/>
            <a:ext cx="2772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E0F6BEF-F27D-DB06-0B21-A1379E7ADC57}"/>
                  </a:ext>
                </a:extLst>
              </p:cNvPr>
              <p:cNvSpPr txBox="1"/>
              <p:nvPr/>
            </p:nvSpPr>
            <p:spPr>
              <a:xfrm>
                <a:off x="449989" y="5013176"/>
                <a:ext cx="1910842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E0F6BEF-F27D-DB06-0B21-A1379E7ADC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13176"/>
                <a:ext cx="1910842" cy="769379"/>
              </a:xfrm>
              <a:prstGeom prst="rect">
                <a:avLst/>
              </a:prstGeom>
              <a:blipFill>
                <a:blip r:embed="rId6"/>
                <a:stretch>
                  <a:fillRect l="-5112" r="-5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E9834BE5-224E-C850-0E13-20C85B46200E}"/>
              </a:ext>
            </a:extLst>
          </p:cNvPr>
          <p:cNvSpPr txBox="1"/>
          <p:nvPr/>
        </p:nvSpPr>
        <p:spPr>
          <a:xfrm>
            <a:off x="449989" y="5733256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D6493BD-0FD3-14E4-958F-05D9DD962B0E}"/>
              </a:ext>
            </a:extLst>
          </p:cNvPr>
          <p:cNvSpPr txBox="1"/>
          <p:nvPr/>
        </p:nvSpPr>
        <p:spPr>
          <a:xfrm>
            <a:off x="449989" y="6021288"/>
            <a:ext cx="30629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5783CAD-5532-A494-0ED1-0A3AD39D740B}"/>
              </a:ext>
            </a:extLst>
          </p:cNvPr>
          <p:cNvSpPr txBox="1"/>
          <p:nvPr/>
        </p:nvSpPr>
        <p:spPr>
          <a:xfrm>
            <a:off x="449989" y="6439410"/>
            <a:ext cx="29613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7" name="yt_shape_12247"/>
          <p:cNvSpPr txBox="1"/>
          <p:nvPr/>
        </p:nvSpPr>
        <p:spPr>
          <a:xfrm>
            <a:off x="540000" y="900000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三点定型法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250"/>
              <p:cNvSpPr txBox="1"/>
              <p:nvPr/>
            </p:nvSpPr>
            <p:spPr>
              <a:xfrm>
                <a:off x="540119" y="1389434"/>
                <a:ext cx="11492915" cy="44714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4a8e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2250" descr="{&quot;rangeId&quot;: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4471480"/>
              </a:xfrm>
              <a:prstGeom prst="rect">
                <a:avLst/>
              </a:prstGeom>
              <a:blipFill>
                <a:blip r:embed="rId2"/>
                <a:stretch>
                  <a:fillRect l="-1645" t="-1228" b="-3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52" name="yt_image_12252" title="H_129.15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1885" y="2964056"/>
            <a:ext cx="1990114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4121570236" title="H_25.973701">
            <a:extLst>
              <a:ext uri="{FF2B5EF4-FFF2-40B4-BE49-F238E27FC236}">
                <a16:creationId xmlns:a16="http://schemas.microsoft.com/office/drawing/2014/main" id="{D054F7AE-1F72-627A-21E1-5C4699620A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1A8C9D0-9F1F-0622-6F48-E2FCEF7A4E1E}"/>
              </a:ext>
            </a:extLst>
          </p:cNvPr>
          <p:cNvSpPr txBox="1"/>
          <p:nvPr/>
        </p:nvSpPr>
        <p:spPr>
          <a:xfrm>
            <a:off x="450108" y="2769092"/>
            <a:ext cx="3926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EBE3F6C-9D26-D498-89D4-C60EBE2DF9A0}"/>
              </a:ext>
            </a:extLst>
          </p:cNvPr>
          <p:cNvSpPr txBox="1"/>
          <p:nvPr/>
        </p:nvSpPr>
        <p:spPr>
          <a:xfrm>
            <a:off x="497733" y="3244580"/>
            <a:ext cx="1845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1B8484-FF8D-BAA8-2878-E93BF46BF1CD}"/>
              </a:ext>
            </a:extLst>
          </p:cNvPr>
          <p:cNvSpPr txBox="1"/>
          <p:nvPr/>
        </p:nvSpPr>
        <p:spPr>
          <a:xfrm>
            <a:off x="450108" y="3720068"/>
            <a:ext cx="3928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1BE2F22-6E8F-35DE-6B53-7B31040498B3}"/>
                  </a:ext>
                </a:extLst>
              </p:cNvPr>
              <p:cNvSpPr txBox="1"/>
              <p:nvPr/>
            </p:nvSpPr>
            <p:spPr>
              <a:xfrm>
                <a:off x="450108" y="4195556"/>
                <a:ext cx="212458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7" name="文本框 6" descr="{'rangeId': 5}">
                <a:extLst>
                  <a:ext uri="{FF2B5EF4-FFF2-40B4-BE49-F238E27FC236}">
                    <a16:creationId xmlns:a16="http://schemas.microsoft.com/office/drawing/2014/main" id="{81BE2F22-6E8F-35DE-6B53-7B31040498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95556"/>
                <a:ext cx="2124583" cy="769062"/>
              </a:xfrm>
              <a:prstGeom prst="rect">
                <a:avLst/>
              </a:prstGeom>
              <a:blipFill>
                <a:blip r:embed="rId5"/>
                <a:stretch>
                  <a:fillRect l="-4598" r="-459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5F2FFF5-9CF3-3B30-8ACE-1E0941323B35}"/>
              </a:ext>
            </a:extLst>
          </p:cNvPr>
          <p:cNvSpPr txBox="1"/>
          <p:nvPr/>
        </p:nvSpPr>
        <p:spPr>
          <a:xfrm>
            <a:off x="450108" y="4871006"/>
            <a:ext cx="257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3AC24D6-5A6C-B60F-201A-2D736C5EE506}"/>
              </a:ext>
            </a:extLst>
          </p:cNvPr>
          <p:cNvSpPr txBox="1"/>
          <p:nvPr/>
        </p:nvSpPr>
        <p:spPr>
          <a:xfrm>
            <a:off x="450108" y="5346494"/>
            <a:ext cx="2858199" cy="5179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255"/>
              <p:cNvSpPr txBox="1"/>
              <p:nvPr/>
            </p:nvSpPr>
            <p:spPr>
              <a:xfrm>
                <a:off x="540000" y="900000"/>
                <a:ext cx="4550926" cy="35115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255" descr="{&quot;rangeId&quot;: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550926" cy="3511539"/>
              </a:xfrm>
              <a:prstGeom prst="rect">
                <a:avLst/>
              </a:prstGeom>
              <a:blipFill>
                <a:blip r:embed="rId2"/>
                <a:stretch>
                  <a:fillRect l="-4155" t="-1563" r="-3083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57" name="yt_image_12257" title="H_129.1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1885" y="1531667"/>
            <a:ext cx="1990114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404E12-BC10-3810-C713-6AE5AE99FDA9}"/>
              </a:ext>
            </a:extLst>
          </p:cNvPr>
          <p:cNvSpPr txBox="1"/>
          <p:nvPr/>
        </p:nvSpPr>
        <p:spPr>
          <a:xfrm>
            <a:off x="449989" y="1328682"/>
            <a:ext cx="468699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69DB4B-1692-C642-10D9-5FDC54AF70A3}"/>
              </a:ext>
            </a:extLst>
          </p:cNvPr>
          <p:cNvSpPr txBox="1"/>
          <p:nvPr/>
        </p:nvSpPr>
        <p:spPr>
          <a:xfrm>
            <a:off x="449989" y="1804170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615567-4E49-215E-E448-F6C85F797484}"/>
              </a:ext>
            </a:extLst>
          </p:cNvPr>
          <p:cNvSpPr txBox="1"/>
          <p:nvPr/>
        </p:nvSpPr>
        <p:spPr>
          <a:xfrm>
            <a:off x="449989" y="2279658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DBFA43-7778-8CED-ED6F-A652C332A065}"/>
              </a:ext>
            </a:extLst>
          </p:cNvPr>
          <p:cNvSpPr txBox="1"/>
          <p:nvPr/>
        </p:nvSpPr>
        <p:spPr>
          <a:xfrm>
            <a:off x="449989" y="2755146"/>
            <a:ext cx="301059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F1F28B7-62C8-2A30-6528-8452AC15D53C}"/>
                  </a:ext>
                </a:extLst>
              </p:cNvPr>
              <p:cNvSpPr txBox="1"/>
              <p:nvPr/>
            </p:nvSpPr>
            <p:spPr>
              <a:xfrm>
                <a:off x="449989" y="3230634"/>
                <a:ext cx="1889189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5}">
                <a:extLst>
                  <a:ext uri="{FF2B5EF4-FFF2-40B4-BE49-F238E27FC236}">
                    <a16:creationId xmlns:a16="http://schemas.microsoft.com/office/drawing/2014/main" id="{5F1F28B7-62C8-2A30-6528-8452AC15D5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0634"/>
                <a:ext cx="1889189" cy="769379"/>
              </a:xfrm>
              <a:prstGeom prst="rect">
                <a:avLst/>
              </a:prstGeom>
              <a:blipFill>
                <a:blip r:embed="rId4"/>
                <a:stretch>
                  <a:fillRect l="-5161" r="-4839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A4F1CFB-BC8D-B4B0-DCC0-19A45B71832E}"/>
              </a:ext>
            </a:extLst>
          </p:cNvPr>
          <p:cNvSpPr txBox="1"/>
          <p:nvPr/>
        </p:nvSpPr>
        <p:spPr>
          <a:xfrm>
            <a:off x="449989" y="3906401"/>
            <a:ext cx="3064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9" name="yt_shape_12259"/>
          <p:cNvSpPr txBox="1"/>
          <p:nvPr/>
        </p:nvSpPr>
        <p:spPr>
          <a:xfrm>
            <a:off x="540119" y="72015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上的任意一点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它的垂直平分线交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948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2262" name="yt_shape_12262"/>
          <p:cNvSpPr txBox="1"/>
          <p:nvPr/>
        </p:nvSpPr>
        <p:spPr>
          <a:xfrm>
            <a:off x="540000" y="2011799"/>
            <a:ext cx="3541547" cy="162089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000" b="0" i="0" u="none" spc="-9000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</a:rPr>
              <a:t> </a:t>
            </a:r>
            <a:r>
              <a:rPr lang="en-US" altLang="zh-CN" sz="9000" b="0" i="0" u="none" spc="11658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7250" b="0" i="0" u="none" spc="9496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</a:rPr>
              <a:t> </a:t>
            </a:r>
          </a:p>
        </p:txBody>
      </p:sp>
      <p:pic>
        <p:nvPicPr>
          <p:cNvPr id="12260" name="yt_image_12260" title="H_141.566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9949" y="1799891"/>
            <a:ext cx="1765935" cy="1797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61" name="yt_image_12261" title="H_113.5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3987" y="4221088"/>
            <a:ext cx="1434285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264"/>
              <p:cNvSpPr txBox="1"/>
              <p:nvPr/>
            </p:nvSpPr>
            <p:spPr>
              <a:xfrm>
                <a:off x="540000" y="1387574"/>
                <a:ext cx="5679440" cy="50463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证明：连结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垂直平分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为公共边，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S.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MPN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PNC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𝐶𝑃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6" name="yt_shape_122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7574"/>
                <a:ext cx="5679440" cy="5046318"/>
              </a:xfrm>
              <a:prstGeom prst="rect">
                <a:avLst/>
              </a:prstGeom>
              <a:blipFill>
                <a:blip r:embed="rId4"/>
                <a:stretch>
                  <a:fillRect l="-3330" t="-2177" r="-2256" b="-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2">
            <a:extLst>
              <a:ext uri="{FF2B5EF4-FFF2-40B4-BE49-F238E27FC236}">
                <a16:creationId xmlns:a16="http://schemas.microsoft.com/office/drawing/2014/main" id="{52A0FF54-F9F2-8E4A-2FB1-C404BC324D2F}"/>
              </a:ext>
            </a:extLst>
          </p:cNvPr>
          <p:cNvSpPr txBox="1"/>
          <p:nvPr/>
        </p:nvSpPr>
        <p:spPr>
          <a:xfrm>
            <a:off x="540119" y="6484692"/>
            <a:ext cx="2981585" cy="37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NC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C091498-6C61-5348-3290-38253CF2CF7B}"/>
              </a:ext>
            </a:extLst>
          </p:cNvPr>
          <p:cNvSpPr txBox="1"/>
          <p:nvPr/>
        </p:nvSpPr>
        <p:spPr>
          <a:xfrm>
            <a:off x="449989" y="1340768"/>
            <a:ext cx="31804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D9E20CA-220C-6B86-E26A-6B5FB6B66F4C}"/>
              </a:ext>
            </a:extLst>
          </p:cNvPr>
          <p:cNvSpPr txBox="1"/>
          <p:nvPr/>
        </p:nvSpPr>
        <p:spPr>
          <a:xfrm>
            <a:off x="449989" y="1743104"/>
            <a:ext cx="30280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垂直平分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80064D-96B1-B0CD-BFDE-B8DE6697D90A}"/>
              </a:ext>
            </a:extLst>
          </p:cNvPr>
          <p:cNvSpPr txBox="1"/>
          <p:nvPr/>
        </p:nvSpPr>
        <p:spPr>
          <a:xfrm>
            <a:off x="449989" y="2145440"/>
            <a:ext cx="37424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BB2B478-94BC-2258-DC65-ED54558C843B}"/>
              </a:ext>
            </a:extLst>
          </p:cNvPr>
          <p:cNvSpPr txBox="1"/>
          <p:nvPr/>
        </p:nvSpPr>
        <p:spPr>
          <a:xfrm>
            <a:off x="449989" y="2547776"/>
            <a:ext cx="25613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为公共边，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8EF1853-72AF-8B74-3315-87E088A944BA}"/>
              </a:ext>
            </a:extLst>
          </p:cNvPr>
          <p:cNvSpPr txBox="1"/>
          <p:nvPr/>
        </p:nvSpPr>
        <p:spPr>
          <a:xfrm>
            <a:off x="449989" y="2950112"/>
            <a:ext cx="4706048" cy="49594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S.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1089544-9E2F-0A38-397B-B6BE93237253}"/>
              </a:ext>
            </a:extLst>
          </p:cNvPr>
          <p:cNvSpPr txBox="1"/>
          <p:nvPr/>
        </p:nvSpPr>
        <p:spPr>
          <a:xfrm>
            <a:off x="449989" y="3352448"/>
            <a:ext cx="36154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5B2C7C9-4806-3827-B23B-39F42B8C3446}"/>
              </a:ext>
            </a:extLst>
          </p:cNvPr>
          <p:cNvSpPr txBox="1"/>
          <p:nvPr/>
        </p:nvSpPr>
        <p:spPr>
          <a:xfrm>
            <a:off x="449989" y="3754784"/>
            <a:ext cx="39964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241E262-A61B-7B64-1E7E-6A99560D9D99}"/>
              </a:ext>
            </a:extLst>
          </p:cNvPr>
          <p:cNvSpPr txBox="1"/>
          <p:nvPr/>
        </p:nvSpPr>
        <p:spPr>
          <a:xfrm>
            <a:off x="449989" y="4157120"/>
            <a:ext cx="580459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0B3A64-DF9D-9931-EEF5-98717FED3ADD}"/>
              </a:ext>
            </a:extLst>
          </p:cNvPr>
          <p:cNvSpPr txBox="1"/>
          <p:nvPr/>
        </p:nvSpPr>
        <p:spPr>
          <a:xfrm>
            <a:off x="449989" y="4559457"/>
            <a:ext cx="311219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613FE08-7B25-A37D-FA36-E4317DC4D837}"/>
              </a:ext>
            </a:extLst>
          </p:cNvPr>
          <p:cNvSpPr txBox="1"/>
          <p:nvPr/>
        </p:nvSpPr>
        <p:spPr>
          <a:xfrm>
            <a:off x="449989" y="4961792"/>
            <a:ext cx="30153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B9F6C59-0D83-00E1-A2B4-236DFAE64EAB}"/>
              </a:ext>
            </a:extLst>
          </p:cNvPr>
          <p:cNvSpPr txBox="1"/>
          <p:nvPr/>
        </p:nvSpPr>
        <p:spPr>
          <a:xfrm>
            <a:off x="449989" y="5364128"/>
            <a:ext cx="3061399" cy="49594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B74A8A6B-43A9-EC88-F0C2-4AB017811242}"/>
                  </a:ext>
                </a:extLst>
              </p:cNvPr>
              <p:cNvSpPr txBox="1"/>
              <p:nvPr/>
            </p:nvSpPr>
            <p:spPr>
              <a:xfrm>
                <a:off x="449989" y="5766464"/>
                <a:ext cx="1944879" cy="6654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𝐶𝑃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B74A8A6B-43A9-EC88-F0C2-4AB0178112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66464"/>
                <a:ext cx="1944879" cy="665430"/>
              </a:xfrm>
              <a:prstGeom prst="rect">
                <a:avLst/>
              </a:prstGeom>
              <a:blipFill>
                <a:blip r:embed="rId5"/>
                <a:stretch>
                  <a:fillRect l="-5016" r="-5016" b="-4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文本框 19">
            <a:extLst>
              <a:ext uri="{FF2B5EF4-FFF2-40B4-BE49-F238E27FC236}">
                <a16:creationId xmlns:a16="http://schemas.microsoft.com/office/drawing/2014/main" id="{06357EF6-5F31-14FD-8A9E-608A5690D5CC}"/>
              </a:ext>
            </a:extLst>
          </p:cNvPr>
          <p:cNvSpPr txBox="1"/>
          <p:nvPr/>
        </p:nvSpPr>
        <p:spPr>
          <a:xfrm>
            <a:off x="450108" y="6437886"/>
            <a:ext cx="313283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6" name="yt_shape_12266"/>
          <p:cNvSpPr txBox="1"/>
          <p:nvPr/>
        </p:nvSpPr>
        <p:spPr>
          <a:xfrm>
            <a:off x="540000" y="900000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等线段替换法</a:t>
            </a:r>
          </a:p>
        </p:txBody>
      </p:sp>
      <p:sp>
        <p:nvSpPr>
          <p:cNvPr id="12267" name="yt_shape_12267"/>
          <p:cNvSpPr txBox="1"/>
          <p:nvPr/>
        </p:nvSpPr>
        <p:spPr>
          <a:xfrm>
            <a:off x="540119" y="134076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0fb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268" name="yt_image_12268" title="H_192.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240" y="2869928"/>
            <a:ext cx="2186386" cy="244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570307" title="H_25.973701">
            <a:extLst>
              <a:ext uri="{FF2B5EF4-FFF2-40B4-BE49-F238E27FC236}">
                <a16:creationId xmlns:a16="http://schemas.microsoft.com/office/drawing/2014/main" id="{6C2667F1-639C-889C-804A-47CB9298FC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270"/>
              <p:cNvSpPr txBox="1"/>
              <p:nvPr/>
            </p:nvSpPr>
            <p:spPr>
              <a:xfrm>
                <a:off x="540000" y="2035646"/>
                <a:ext cx="5188921" cy="59121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是菱形，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A.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6" name="yt_shape_122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35646"/>
                <a:ext cx="5188921" cy="5912196"/>
              </a:xfrm>
              <a:prstGeom prst="rect">
                <a:avLst/>
              </a:prstGeom>
              <a:blipFill>
                <a:blip r:embed="rId4"/>
                <a:stretch>
                  <a:fillRect l="-3643" t="-928" r="-2585" b="-21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86C5636-3AC0-9FF4-10EE-034D7C5FD0E2}"/>
              </a:ext>
            </a:extLst>
          </p:cNvPr>
          <p:cNvSpPr txBox="1"/>
          <p:nvPr/>
        </p:nvSpPr>
        <p:spPr>
          <a:xfrm>
            <a:off x="449989" y="1988840"/>
            <a:ext cx="442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28D3C51-4C7F-0495-7262-AD32FB34CBA5}"/>
              </a:ext>
            </a:extLst>
          </p:cNvPr>
          <p:cNvSpPr txBox="1"/>
          <p:nvPr/>
        </p:nvSpPr>
        <p:spPr>
          <a:xfrm>
            <a:off x="449989" y="2348880"/>
            <a:ext cx="465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FA53DB7-816D-63E3-1745-1C7CAFED715A}"/>
              </a:ext>
            </a:extLst>
          </p:cNvPr>
          <p:cNvSpPr txBox="1"/>
          <p:nvPr/>
        </p:nvSpPr>
        <p:spPr>
          <a:xfrm>
            <a:off x="497614" y="2708920"/>
            <a:ext cx="1727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E8E3AD7-240A-1266-89C1-D9E9FDF1ACAB}"/>
              </a:ext>
            </a:extLst>
          </p:cNvPr>
          <p:cNvSpPr txBox="1"/>
          <p:nvPr/>
        </p:nvSpPr>
        <p:spPr>
          <a:xfrm>
            <a:off x="449989" y="3068960"/>
            <a:ext cx="202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8165155-75A6-174D-2400-3A701AB8476F}"/>
              </a:ext>
            </a:extLst>
          </p:cNvPr>
          <p:cNvSpPr txBox="1"/>
          <p:nvPr/>
        </p:nvSpPr>
        <p:spPr>
          <a:xfrm>
            <a:off x="449989" y="3356992"/>
            <a:ext cx="460349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3BC6BF9-DE37-4D4C-5A65-C6EF519976A4}"/>
              </a:ext>
            </a:extLst>
          </p:cNvPr>
          <p:cNvSpPr txBox="1"/>
          <p:nvPr/>
        </p:nvSpPr>
        <p:spPr>
          <a:xfrm>
            <a:off x="449989" y="3717032"/>
            <a:ext cx="191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84AB5C7-9168-C97B-B536-06FAED17874F}"/>
              </a:ext>
            </a:extLst>
          </p:cNvPr>
          <p:cNvSpPr txBox="1"/>
          <p:nvPr/>
        </p:nvSpPr>
        <p:spPr>
          <a:xfrm>
            <a:off x="449989" y="4084036"/>
            <a:ext cx="5318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71F4C78-33BC-EB2B-E804-60BF7EEA8281}"/>
              </a:ext>
            </a:extLst>
          </p:cNvPr>
          <p:cNvSpPr txBox="1"/>
          <p:nvPr/>
        </p:nvSpPr>
        <p:spPr>
          <a:xfrm>
            <a:off x="449989" y="4437112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8602F63-0AB8-E358-4B46-BF7758A76002}"/>
              </a:ext>
            </a:extLst>
          </p:cNvPr>
          <p:cNvSpPr txBox="1"/>
          <p:nvPr/>
        </p:nvSpPr>
        <p:spPr>
          <a:xfrm>
            <a:off x="449989" y="4804116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B3CF721-D4D8-AE17-FE01-81CD07BD8872}"/>
                  </a:ext>
                </a:extLst>
              </p:cNvPr>
              <p:cNvSpPr txBox="1"/>
              <p:nvPr/>
            </p:nvSpPr>
            <p:spPr>
              <a:xfrm>
                <a:off x="449989" y="5013176"/>
                <a:ext cx="4781931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EGD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B3CF721-D4D8-AE17-FE01-81CD07BD88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13176"/>
                <a:ext cx="4781931" cy="769379"/>
              </a:xfrm>
              <a:prstGeom prst="rect">
                <a:avLst/>
              </a:prstGeom>
              <a:blipFill>
                <a:blip r:embed="rId5"/>
                <a:stretch>
                  <a:fillRect l="-2041" r="-1913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A140C414-50F3-BF0E-DF00-BD7669B054B0}"/>
              </a:ext>
            </a:extLst>
          </p:cNvPr>
          <p:cNvSpPr txBox="1"/>
          <p:nvPr/>
        </p:nvSpPr>
        <p:spPr>
          <a:xfrm>
            <a:off x="449989" y="5517232"/>
            <a:ext cx="272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A1ED0F9-BA6D-A9A1-9068-C5CCB3577DCD}"/>
              </a:ext>
            </a:extLst>
          </p:cNvPr>
          <p:cNvSpPr txBox="1"/>
          <p:nvPr/>
        </p:nvSpPr>
        <p:spPr>
          <a:xfrm>
            <a:off x="449989" y="5949280"/>
            <a:ext cx="2532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2" name="yt_shape_12272"/>
          <p:cNvSpPr txBox="1"/>
          <p:nvPr/>
        </p:nvSpPr>
        <p:spPr>
          <a:xfrm>
            <a:off x="540120" y="79216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（泰安市中考）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df4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273" name="yt_image_12273" title="H_122.2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3005420"/>
            <a:ext cx="2123335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275"/>
              <p:cNvSpPr txBox="1"/>
              <p:nvPr/>
            </p:nvSpPr>
            <p:spPr>
              <a:xfrm>
                <a:off x="540000" y="1450883"/>
                <a:ext cx="7041992" cy="54345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是矩形，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2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50883"/>
                <a:ext cx="7041992" cy="5434501"/>
              </a:xfrm>
              <a:prstGeom prst="rect">
                <a:avLst/>
              </a:prstGeom>
              <a:blipFill>
                <a:blip r:embed="rId3"/>
                <a:stretch>
                  <a:fillRect l="-2684" t="-898" r="-1558" b="-26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F791B91-2573-8BBC-4269-0CB02189426D}"/>
              </a:ext>
            </a:extLst>
          </p:cNvPr>
          <p:cNvSpPr txBox="1"/>
          <p:nvPr/>
        </p:nvSpPr>
        <p:spPr>
          <a:xfrm>
            <a:off x="449989" y="1404077"/>
            <a:ext cx="442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95F2CD-4CDE-9641-3706-E378C2514D8A}"/>
              </a:ext>
            </a:extLst>
          </p:cNvPr>
          <p:cNvSpPr txBox="1"/>
          <p:nvPr/>
        </p:nvSpPr>
        <p:spPr>
          <a:xfrm>
            <a:off x="449989" y="1879565"/>
            <a:ext cx="5271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796D9AB-16FE-22D5-1CC7-805F0EEAEE1C}"/>
              </a:ext>
            </a:extLst>
          </p:cNvPr>
          <p:cNvSpPr txBox="1"/>
          <p:nvPr/>
        </p:nvSpPr>
        <p:spPr>
          <a:xfrm>
            <a:off x="449989" y="2355053"/>
            <a:ext cx="3623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1081A89-E45E-DAF4-3348-5DA4D3740012}"/>
              </a:ext>
            </a:extLst>
          </p:cNvPr>
          <p:cNvSpPr txBox="1"/>
          <p:nvPr/>
        </p:nvSpPr>
        <p:spPr>
          <a:xfrm>
            <a:off x="449989" y="2830541"/>
            <a:ext cx="379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A45A0F4-0B4D-E84C-0E7C-BDF7C7CA2658}"/>
              </a:ext>
            </a:extLst>
          </p:cNvPr>
          <p:cNvSpPr txBox="1"/>
          <p:nvPr/>
        </p:nvSpPr>
        <p:spPr>
          <a:xfrm>
            <a:off x="449989" y="3306029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E448153-F4A9-55C7-7C57-C90BE1B90A5F}"/>
              </a:ext>
            </a:extLst>
          </p:cNvPr>
          <p:cNvSpPr txBox="1"/>
          <p:nvPr/>
        </p:nvSpPr>
        <p:spPr>
          <a:xfrm>
            <a:off x="449989" y="3781517"/>
            <a:ext cx="7153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D464EE3-1649-FA76-1E32-BB93D3D43AFF}"/>
              </a:ext>
            </a:extLst>
          </p:cNvPr>
          <p:cNvSpPr txBox="1"/>
          <p:nvPr/>
        </p:nvSpPr>
        <p:spPr>
          <a:xfrm>
            <a:off x="449989" y="4257005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B5C8C16-7532-D783-F692-82C897BF146A}"/>
              </a:ext>
            </a:extLst>
          </p:cNvPr>
          <p:cNvSpPr txBox="1"/>
          <p:nvPr/>
        </p:nvSpPr>
        <p:spPr>
          <a:xfrm>
            <a:off x="449989" y="4732493"/>
            <a:ext cx="301059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5D2A194-78E1-0365-AB59-5C3766156AB9}"/>
                  </a:ext>
                </a:extLst>
              </p:cNvPr>
              <p:cNvSpPr txBox="1"/>
              <p:nvPr/>
            </p:nvSpPr>
            <p:spPr>
              <a:xfrm>
                <a:off x="449989" y="5207981"/>
                <a:ext cx="1670178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5D2A194-78E1-0365-AB59-5C3766156A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07981"/>
                <a:ext cx="1670178" cy="771792"/>
              </a:xfrm>
              <a:prstGeom prst="rect">
                <a:avLst/>
              </a:prstGeom>
              <a:blipFill>
                <a:blip r:embed="rId4"/>
                <a:stretch>
                  <a:fillRect l="-5839" r="-5839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14986CDC-900F-9453-7BA7-0E3B88D524EA}"/>
              </a:ext>
            </a:extLst>
          </p:cNvPr>
          <p:cNvSpPr txBox="1"/>
          <p:nvPr/>
        </p:nvSpPr>
        <p:spPr>
          <a:xfrm>
            <a:off x="449989" y="5886161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6123920-940E-4C81-F278-5AE150ACEE17}"/>
              </a:ext>
            </a:extLst>
          </p:cNvPr>
          <p:cNvSpPr txBox="1"/>
          <p:nvPr/>
        </p:nvSpPr>
        <p:spPr>
          <a:xfrm>
            <a:off x="449989" y="6361649"/>
            <a:ext cx="3047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" name="yt_shape_12277"/>
          <p:cNvSpPr txBox="1"/>
          <p:nvPr/>
        </p:nvSpPr>
        <p:spPr>
          <a:xfrm>
            <a:off x="540000" y="900000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中间比替换法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78" name="yt_shape_12278"/>
              <p:cNvSpPr txBox="1"/>
              <p:nvPr/>
            </p:nvSpPr>
            <p:spPr>
              <a:xfrm>
                <a:off x="540119" y="1338646"/>
                <a:ext cx="11492915" cy="11231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的对角线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上任取一点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引一直线分别与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1905"/>
                  </a:rPr>
                  <a:t>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边的延长线交于点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又与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两边交于点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𝑃𝐻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278" name="yt_shape_12278" descr="{&quot;rangeId&quot;:1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38646"/>
                <a:ext cx="11111999" cy="1123128"/>
              </a:xfrm>
              <a:prstGeom prst="rect">
                <a:avLst/>
              </a:prstGeom>
              <a:blipFill>
                <a:blip r:embed="rId2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80" name="yt_image_12280" title="H_152.4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9768" y="2802871"/>
            <a:ext cx="1832464" cy="193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282" name="yt_shape_12282"/>
              <p:cNvSpPr txBox="1"/>
              <p:nvPr/>
            </p:nvSpPr>
            <p:spPr>
              <a:xfrm>
                <a:off x="540000" y="4267894"/>
                <a:ext cx="3529812" cy="228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𝑃𝐻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𝑃𝐻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282" name="yt_shape_122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67894"/>
                <a:ext cx="3529812" cy="2285626"/>
              </a:xfrm>
              <a:prstGeom prst="rect">
                <a:avLst/>
              </a:prstGeom>
              <a:blipFill>
                <a:blip r:embed="rId4"/>
                <a:stretch>
                  <a:fillRect l="-5354" t="-2133" r="-4145" b="-3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570374" title="H_25.973701">
            <a:extLst>
              <a:ext uri="{FF2B5EF4-FFF2-40B4-BE49-F238E27FC236}">
                <a16:creationId xmlns:a16="http://schemas.microsoft.com/office/drawing/2014/main" id="{662B729C-99DA-5108-8A73-04D27CD139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FBD1E5-D4C0-E0E2-C1B3-AC48A447069D}"/>
              </a:ext>
            </a:extLst>
          </p:cNvPr>
          <p:cNvSpPr txBox="1"/>
          <p:nvPr/>
        </p:nvSpPr>
        <p:spPr>
          <a:xfrm>
            <a:off x="449989" y="4221088"/>
            <a:ext cx="296614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296784-04C9-B7DE-2254-7E44BD7D223B}"/>
              </a:ext>
            </a:extLst>
          </p:cNvPr>
          <p:cNvSpPr txBox="1"/>
          <p:nvPr/>
        </p:nvSpPr>
        <p:spPr>
          <a:xfrm>
            <a:off x="449989" y="4696576"/>
            <a:ext cx="367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DB4F185-2C77-AFEF-E826-2EEE76A5E24F}"/>
                  </a:ext>
                </a:extLst>
              </p:cNvPr>
              <p:cNvSpPr txBox="1"/>
              <p:nvPr/>
            </p:nvSpPr>
            <p:spPr>
              <a:xfrm>
                <a:off x="449989" y="5172064"/>
                <a:ext cx="3319716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𝑃𝐻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DB4F185-2C77-AFEF-E826-2EEE76A5E2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72064"/>
                <a:ext cx="3319716" cy="769379"/>
              </a:xfrm>
              <a:prstGeom prst="rect">
                <a:avLst/>
              </a:prstGeom>
              <a:blipFill>
                <a:blip r:embed="rId6"/>
                <a:stretch>
                  <a:fillRect l="-2941" r="-2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B51CF41-B011-8912-623D-5583A0683EEF}"/>
                  </a:ext>
                </a:extLst>
              </p:cNvPr>
              <p:cNvSpPr txBox="1"/>
              <p:nvPr/>
            </p:nvSpPr>
            <p:spPr>
              <a:xfrm>
                <a:off x="449989" y="5847831"/>
                <a:ext cx="1673796" cy="7303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𝑃𝐻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B51CF41-B011-8912-623D-5583A0683E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47831"/>
                <a:ext cx="1673796" cy="730390"/>
              </a:xfrm>
              <a:prstGeom prst="rect">
                <a:avLst/>
              </a:prstGeom>
              <a:blipFill>
                <a:blip r:embed="rId7"/>
                <a:stretch>
                  <a:fillRect l="-5839" r="-583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4" name="yt_shape_12284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aba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都是等边三角形，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S. A. S.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287" name="yt_image_12287" title="H_93.6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8802" y="2491102"/>
            <a:ext cx="2123197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BC3D81-AE97-F881-2DA5-C55AB9FD3664}"/>
              </a:ext>
            </a:extLst>
          </p:cNvPr>
          <p:cNvSpPr txBox="1"/>
          <p:nvPr/>
        </p:nvSpPr>
        <p:spPr>
          <a:xfrm>
            <a:off x="450108" y="2279658"/>
            <a:ext cx="6787262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89E1DC-CB40-8783-FB01-236B5B6689BA}"/>
              </a:ext>
            </a:extLst>
          </p:cNvPr>
          <p:cNvSpPr txBox="1"/>
          <p:nvPr/>
        </p:nvSpPr>
        <p:spPr>
          <a:xfrm>
            <a:off x="450108" y="2755146"/>
            <a:ext cx="7001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50CCC9-A45D-2410-D4B6-F34DE11AE4BA}"/>
              </a:ext>
            </a:extLst>
          </p:cNvPr>
          <p:cNvSpPr txBox="1"/>
          <p:nvPr/>
        </p:nvSpPr>
        <p:spPr>
          <a:xfrm>
            <a:off x="450108" y="3230634"/>
            <a:ext cx="570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F47124-2272-AD17-7791-91AEA1716009}"/>
              </a:ext>
            </a:extLst>
          </p:cNvPr>
          <p:cNvSpPr txBox="1"/>
          <p:nvPr/>
        </p:nvSpPr>
        <p:spPr>
          <a:xfrm>
            <a:off x="450108" y="3706122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BFDE38C-C3DA-9B25-D9DF-C55E3AD7560B}"/>
              </a:ext>
            </a:extLst>
          </p:cNvPr>
          <p:cNvSpPr txBox="1"/>
          <p:nvPr/>
        </p:nvSpPr>
        <p:spPr>
          <a:xfrm>
            <a:off x="450108" y="4181610"/>
            <a:ext cx="4409822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89" name="yt_shape_12289"/>
              <p:cNvSpPr txBox="1"/>
              <p:nvPr/>
            </p:nvSpPr>
            <p:spPr>
              <a:xfrm>
                <a:off x="540000" y="900000"/>
                <a:ext cx="6671698" cy="57861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都是等边三角形，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同理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89" name="yt_shape_12289" descr="{&quot;rangeId&quot;:27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671698" cy="5786136"/>
              </a:xfrm>
              <a:prstGeom prst="rect">
                <a:avLst/>
              </a:prstGeom>
              <a:blipFill>
                <a:blip r:embed="rId2"/>
                <a:stretch>
                  <a:fillRect l="-2834" r="-1828" b="-7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93" name="yt_image_12293" title="H_93.6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8802" y="1748778"/>
            <a:ext cx="2123197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89537CB-D46E-4733-4D18-45696DF24153}"/>
              </a:ext>
            </a:extLst>
          </p:cNvPr>
          <p:cNvSpPr txBox="1"/>
          <p:nvPr/>
        </p:nvSpPr>
        <p:spPr>
          <a:xfrm>
            <a:off x="449989" y="1531692"/>
            <a:ext cx="6787262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594CAF-DACD-4069-438D-5319F0D3A142}"/>
              </a:ext>
            </a:extLst>
          </p:cNvPr>
          <p:cNvSpPr txBox="1"/>
          <p:nvPr/>
        </p:nvSpPr>
        <p:spPr>
          <a:xfrm>
            <a:off x="449989" y="2007180"/>
            <a:ext cx="3810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00F882-9183-BA16-8435-7CB5736C4C3B}"/>
              </a:ext>
            </a:extLst>
          </p:cNvPr>
          <p:cNvSpPr txBox="1"/>
          <p:nvPr/>
        </p:nvSpPr>
        <p:spPr>
          <a:xfrm>
            <a:off x="449989" y="2482668"/>
            <a:ext cx="462349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CEBDC43-63A0-5224-6DBF-2C2E9127A9AA}"/>
                  </a:ext>
                </a:extLst>
              </p:cNvPr>
              <p:cNvSpPr txBox="1"/>
              <p:nvPr/>
            </p:nvSpPr>
            <p:spPr>
              <a:xfrm>
                <a:off x="449989" y="2958156"/>
                <a:ext cx="1899730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7, 'NoSplit': 1}">
                <a:extLst>
                  <a:ext uri="{FF2B5EF4-FFF2-40B4-BE49-F238E27FC236}">
                    <a16:creationId xmlns:a16="http://schemas.microsoft.com/office/drawing/2014/main" id="{6CEBDC43-63A0-5224-6DBF-2C2E9127A9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8156"/>
                <a:ext cx="1899730" cy="771792"/>
              </a:xfrm>
              <a:prstGeom prst="rect">
                <a:avLst/>
              </a:prstGeom>
              <a:blipFill>
                <a:blip r:embed="rId4"/>
                <a:stretch>
                  <a:fillRect l="-5145" r="-5145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C054D8A-209B-0C0C-8FB0-4DD6D2859123}"/>
              </a:ext>
            </a:extLst>
          </p:cNvPr>
          <p:cNvSpPr txBox="1"/>
          <p:nvPr/>
        </p:nvSpPr>
        <p:spPr>
          <a:xfrm>
            <a:off x="449989" y="3636336"/>
            <a:ext cx="5777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2669E9-A168-FFE5-3689-405C8D56E5AE}"/>
              </a:ext>
            </a:extLst>
          </p:cNvPr>
          <p:cNvSpPr txBox="1"/>
          <p:nvPr/>
        </p:nvSpPr>
        <p:spPr>
          <a:xfrm>
            <a:off x="449989" y="4111824"/>
            <a:ext cx="308044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049839B-41C8-17FD-1197-E2A141ED58CB}"/>
                  </a:ext>
                </a:extLst>
              </p:cNvPr>
              <p:cNvSpPr txBox="1"/>
              <p:nvPr/>
            </p:nvSpPr>
            <p:spPr>
              <a:xfrm>
                <a:off x="449989" y="4587312"/>
                <a:ext cx="1892871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7, 'NoSplit': 1}">
                <a:extLst>
                  <a:ext uri="{FF2B5EF4-FFF2-40B4-BE49-F238E27FC236}">
                    <a16:creationId xmlns:a16="http://schemas.microsoft.com/office/drawing/2014/main" id="{D049839B-41C8-17FD-1197-E2A141ED58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87312"/>
                <a:ext cx="1892871" cy="772109"/>
              </a:xfrm>
              <a:prstGeom prst="rect">
                <a:avLst/>
              </a:prstGeom>
              <a:blipFill>
                <a:blip r:embed="rId5"/>
                <a:stretch>
                  <a:fillRect l="-5161" r="-5161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0273E96-9F9E-A34D-CA9B-EAAEE8468361}"/>
                  </a:ext>
                </a:extLst>
              </p:cNvPr>
              <p:cNvSpPr txBox="1"/>
              <p:nvPr/>
            </p:nvSpPr>
            <p:spPr>
              <a:xfrm>
                <a:off x="449989" y="5265809"/>
                <a:ext cx="2896236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同理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27, 'NoSplit': 1}">
                <a:extLst>
                  <a:ext uri="{FF2B5EF4-FFF2-40B4-BE49-F238E27FC236}">
                    <a16:creationId xmlns:a16="http://schemas.microsoft.com/office/drawing/2014/main" id="{90273E96-9F9E-A34D-CA9B-EAAEE84683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65809"/>
                <a:ext cx="2896236" cy="771792"/>
              </a:xfrm>
              <a:prstGeom prst="rect">
                <a:avLst/>
              </a:prstGeom>
              <a:blipFill>
                <a:blip r:embed="rId6"/>
                <a:stretch>
                  <a:fillRect l="-3368" r="-3158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836F542-277C-38A3-1521-FB45BC06BEB9}"/>
                  </a:ext>
                </a:extLst>
              </p:cNvPr>
              <p:cNvSpPr txBox="1"/>
              <p:nvPr/>
            </p:nvSpPr>
            <p:spPr>
              <a:xfrm>
                <a:off x="449989" y="5943990"/>
                <a:ext cx="1654810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27, 'NoSplit': 1}">
                <a:extLst>
                  <a:ext uri="{FF2B5EF4-FFF2-40B4-BE49-F238E27FC236}">
                    <a16:creationId xmlns:a16="http://schemas.microsoft.com/office/drawing/2014/main" id="{2836F542-277C-38A3-1521-FB45BC06BE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43990"/>
                <a:ext cx="1654810" cy="732994"/>
              </a:xfrm>
              <a:prstGeom prst="rect">
                <a:avLst/>
              </a:prstGeom>
              <a:blipFill>
                <a:blip r:embed="rId7"/>
                <a:stretch>
                  <a:fillRect l="-5904" r="-5904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1329</Words>
  <Application>Microsoft Office PowerPoint</Application>
  <PresentationFormat>宽屏</PresentationFormat>
  <Paragraphs>197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32" baseType="lpstr">
      <vt:lpstr>_⨹_1_2aba4</vt:lpstr>
      <vt:lpstr>_⨹_1_51905</vt:lpstr>
      <vt:lpstr>_⨹_1_60fb0</vt:lpstr>
      <vt:lpstr>_⨹_1_74a8e</vt:lpstr>
      <vt:lpstr>_⨹_1_7df42</vt:lpstr>
      <vt:lpstr>_⨹_1_9956d</vt:lpstr>
      <vt:lpstr>_⨹_1_a948d</vt:lpstr>
      <vt:lpstr>_⨹_1_f8d96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2024-04-26T08:46:26Z</dcterms:created>
  <dcterms:modified xsi:type="dcterms:W3CDTF">2024-04-28T02:58:27Z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