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9695" y="3048000"/>
            <a:ext cx="43719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6985"/>
            <a:ext cx="551307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94560"/>
            <a:ext cx="4213225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571240"/>
            <a:ext cx="778573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98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9" r="71534"/>
          <a:stretch>
            <a:fillRect/>
          </a:stretch>
        </p:blipFill>
        <p:spPr>
          <a:xfrm>
            <a:off x="3935730" y="2708910"/>
            <a:ext cx="3071495" cy="373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128125" cy="468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7" t="35156" r="40165"/>
          <a:stretch>
            <a:fillRect/>
          </a:stretch>
        </p:blipFill>
        <p:spPr>
          <a:xfrm>
            <a:off x="9048115" y="2420620"/>
            <a:ext cx="2623185" cy="28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80"/>
          <a:stretch>
            <a:fillRect/>
          </a:stretch>
        </p:blipFill>
        <p:spPr>
          <a:xfrm>
            <a:off x="720090" y="3500755"/>
            <a:ext cx="10800080" cy="93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00" t="36402"/>
          <a:stretch>
            <a:fillRect/>
          </a:stretch>
        </p:blipFill>
        <p:spPr>
          <a:xfrm>
            <a:off x="7031990" y="3644900"/>
            <a:ext cx="3348355" cy="2877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7"/>
          <a:stretch>
            <a:fillRect/>
          </a:stretch>
        </p:blipFill>
        <p:spPr>
          <a:xfrm>
            <a:off x="758190" y="1083495"/>
            <a:ext cx="10800080" cy="431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0090" y="1268730"/>
            <a:ext cx="10213340" cy="154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3067050"/>
            <a:ext cx="758063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8310" y="3916045"/>
            <a:ext cx="87477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04" y="4822729"/>
            <a:ext cx="2419047" cy="34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162050"/>
            <a:ext cx="862393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725" y="1993900"/>
            <a:ext cx="857440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2827655"/>
            <a:ext cx="514985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67715" y="5196840"/>
            <a:ext cx="831342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8170" y="3429000"/>
            <a:ext cx="754951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51180" y="4220845"/>
            <a:ext cx="943737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51180" y="6021070"/>
            <a:ext cx="831342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9" grpId="0" bldLvl="0" animBg="1"/>
      <p:bldP spid="42" grpId="0" bldLvl="0" animBg="1"/>
      <p:bldP spid="2" grpId="0" bldLvl="0" animBg="1"/>
      <p:bldP spid="45" grpId="0" bldLvl="0" animBg="1"/>
      <p:bldP spid="4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6350635" cy="136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31990" y="836930"/>
            <a:ext cx="3846195" cy="363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7720" y="2849245"/>
            <a:ext cx="5731510" cy="144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43809" y="4630832"/>
            <a:ext cx="4619047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4390" y="5431155"/>
            <a:ext cx="698309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bldLvl="0" animBg="1"/>
      <p:bldP spid="27" grpId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33" y="1183629"/>
            <a:ext cx="4218927" cy="34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233" y="2821456"/>
            <a:ext cx="4007521" cy="3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180" y="3645535"/>
            <a:ext cx="592391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988820"/>
            <a:ext cx="935418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3570" y="4797425"/>
            <a:ext cx="10106025" cy="182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8" grpId="0" bldLvl="0" animBg="1"/>
      <p:bldP spid="2" grpId="0" bldLvl="0" animBg="1"/>
      <p:bldP spid="3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9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2210"/>
            <a:ext cx="80810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29460"/>
            <a:ext cx="61245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982562"/>
            <a:ext cx="2904761" cy="4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887792"/>
            <a:ext cx="7561904" cy="4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831136"/>
            <a:ext cx="9638095" cy="4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822125"/>
            <a:ext cx="2542857" cy="4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animBg="1"/>
      <p:bldP spid="13" grpId="0" animBg="1"/>
      <p:bldP spid="15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32740"/>
            <a:ext cx="9251315" cy="499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7" r="68433"/>
          <a:stretch>
            <a:fillRect/>
          </a:stretch>
        </p:blipFill>
        <p:spPr>
          <a:xfrm>
            <a:off x="9624060" y="3716655"/>
            <a:ext cx="2460625" cy="281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924810"/>
            <a:ext cx="949452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2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340" y="3581400"/>
            <a:ext cx="539115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004945"/>
            <a:ext cx="539115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67715" y="5005070"/>
            <a:ext cx="539115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6093460"/>
            <a:ext cx="539115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2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04" t="50809" r="39062"/>
          <a:stretch>
            <a:fillRect/>
          </a:stretch>
        </p:blipFill>
        <p:spPr>
          <a:xfrm>
            <a:off x="7392035" y="2277110"/>
            <a:ext cx="3385185" cy="250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8" name="矩形 57"/>
          <p:cNvSpPr/>
          <p:nvPr/>
        </p:nvSpPr>
        <p:spPr bwMode="white">
          <a:xfrm>
            <a:off x="695325" y="1052830"/>
            <a:ext cx="585406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623570" y="1628775"/>
            <a:ext cx="585406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695325" y="2132965"/>
            <a:ext cx="67500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720090" y="3068955"/>
            <a:ext cx="675005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551180" y="4004945"/>
            <a:ext cx="675005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479425" y="4869180"/>
            <a:ext cx="675005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479425" y="5445125"/>
            <a:ext cx="675005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479425" y="5949315"/>
            <a:ext cx="675005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10066020" cy="120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t="38275"/>
          <a:stretch>
            <a:fillRect/>
          </a:stretch>
        </p:blipFill>
        <p:spPr>
          <a:xfrm>
            <a:off x="7896225" y="3213100"/>
            <a:ext cx="4199890" cy="31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8" name="矩形 47"/>
          <p:cNvSpPr/>
          <p:nvPr/>
        </p:nvSpPr>
        <p:spPr bwMode="white">
          <a:xfrm>
            <a:off x="681990" y="2637155"/>
            <a:ext cx="1006602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81990" y="3357245"/>
            <a:ext cx="6514465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39470" y="4293235"/>
            <a:ext cx="6514465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72465" y="5380355"/>
            <a:ext cx="675386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59840"/>
            <a:ext cx="478726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30095"/>
            <a:ext cx="85725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744470"/>
            <a:ext cx="47148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502660"/>
            <a:ext cx="835215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9455" y="1172210"/>
            <a:ext cx="70294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69770"/>
            <a:ext cx="846836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794000"/>
            <a:ext cx="72593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584575"/>
            <a:ext cx="4173855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4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5"/>
          <a:stretch>
            <a:fillRect/>
          </a:stretch>
        </p:blipFill>
        <p:spPr>
          <a:xfrm>
            <a:off x="2207260" y="2924995"/>
            <a:ext cx="9730105" cy="366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52"/>
          <a:stretch>
            <a:fillRect/>
          </a:stretch>
        </p:blipFill>
        <p:spPr>
          <a:xfrm>
            <a:off x="720090" y="972185"/>
            <a:ext cx="9730105" cy="202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8885"/>
            <a:ext cx="523494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978785"/>
            <a:ext cx="846963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870022"/>
            <a:ext cx="6561904" cy="4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765675"/>
            <a:ext cx="7604125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988820"/>
            <a:ext cx="766318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animBg="1"/>
      <p:bldP spid="1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74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224280"/>
            <a:ext cx="9690735" cy="22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4106" y="3889402"/>
            <a:ext cx="6261272" cy="36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3910" y="4768215"/>
            <a:ext cx="727710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5589270"/>
            <a:ext cx="7277100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animBg="1"/>
      <p:bldP spid="1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81990" y="1238885"/>
            <a:ext cx="6609080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83615" y="2420620"/>
            <a:ext cx="6609080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180" y="3860800"/>
            <a:ext cx="822515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5027930"/>
            <a:ext cx="822515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81990" y="1000125"/>
            <a:ext cx="5865495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9470" y="2084705"/>
            <a:ext cx="5865495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570" y="3213100"/>
            <a:ext cx="786638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20090" y="4509135"/>
            <a:ext cx="994473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2024-04-26T13:13:37Z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