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12" r:id="rId6"/>
    <p:sldId id="308" r:id="rId7"/>
    <p:sldId id="310" r:id="rId8"/>
    <p:sldId id="25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4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7" name="yt_shape_11207"/>
          <p:cNvSpPr txBox="1"/>
          <p:nvPr/>
        </p:nvSpPr>
        <p:spPr>
          <a:xfrm>
            <a:off x="540000" y="900000"/>
            <a:ext cx="499014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判断一元二次方程根的情况</a:t>
            </a:r>
          </a:p>
        </p:txBody>
      </p:sp>
      <p:sp>
        <p:nvSpPr>
          <p:cNvPr id="11208" name="yt_shape_11208"/>
          <p:cNvSpPr txBox="1"/>
          <p:nvPr/>
        </p:nvSpPr>
        <p:spPr>
          <a:xfrm>
            <a:off x="540000" y="1389434"/>
            <a:ext cx="107385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（河南省中考）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的根的情况是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09" name="yt_table_1120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4889550"/>
              </p:ext>
            </p:extLst>
          </p:nvPr>
        </p:nvGraphicFramePr>
        <p:xfrm>
          <a:off x="540047" y="1868737"/>
          <a:ext cx="4005263" cy="1901952"/>
        </p:xfrm>
        <a:graphic>
          <a:graphicData uri="http://schemas.openxmlformats.org/drawingml/2006/table">
            <a:tbl>
              <a:tblPr/>
              <a:tblGrid>
                <a:gridCol w="4005263">
                  <a:extLst>
                    <a:ext uri="{9D8B030D-6E8A-4147-A177-3AD203B41FA5}">
                      <a16:colId xmlns:a16="http://schemas.microsoft.com/office/drawing/2014/main" val="102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有两个不相等的实数根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有两个相等的实数根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只有一个实数根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没有实数根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2"/>
                  </a:ext>
                </a:extLst>
              </a:tr>
            </a:tbl>
          </a:graphicData>
        </a:graphic>
      </p:graphicFrame>
      <p:pic>
        <p:nvPicPr>
          <p:cNvPr id="3" name="yt_shape_1714121418119" title="H_25.973701">
            <a:extLst>
              <a:ext uri="{FF2B5EF4-FFF2-40B4-BE49-F238E27FC236}">
                <a16:creationId xmlns:a16="http://schemas.microsoft.com/office/drawing/2014/main" id="{4864456B-5E83-A866-869C-807542F936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6969169-6169-0C94-ADCC-F3BB72835F7C}"/>
              </a:ext>
            </a:extLst>
          </p:cNvPr>
          <p:cNvSpPr txBox="1"/>
          <p:nvPr/>
        </p:nvSpPr>
        <p:spPr>
          <a:xfrm>
            <a:off x="102543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1" name="yt_shape_11211"/>
          <p:cNvSpPr txBox="1"/>
          <p:nvPr/>
        </p:nvSpPr>
        <p:spPr>
          <a:xfrm>
            <a:off x="540000" y="900000"/>
            <a:ext cx="7482818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此方程有两个不相等的实数根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）证明：原方程化成一般形式为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此方程有两个不相等的实数根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若方程有一个根为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）解：把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代入方程，得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2039.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4BF3232-200D-AE68-88F1-F772BEC61DBC}"/>
              </a:ext>
            </a:extLst>
          </p:cNvPr>
          <p:cNvSpPr txBox="1"/>
          <p:nvPr/>
        </p:nvSpPr>
        <p:spPr>
          <a:xfrm>
            <a:off x="449989" y="1804170"/>
            <a:ext cx="7590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）证明：原方程化成一般形式为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9A6E7DB-70E6-7A44-6354-3F6DA70A197A}"/>
              </a:ext>
            </a:extLst>
          </p:cNvPr>
          <p:cNvSpPr txBox="1"/>
          <p:nvPr/>
        </p:nvSpPr>
        <p:spPr>
          <a:xfrm>
            <a:off x="449989" y="2279658"/>
            <a:ext cx="5547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BA27CB-9464-137F-F42A-1A56FC7BFEDE}"/>
              </a:ext>
            </a:extLst>
          </p:cNvPr>
          <p:cNvSpPr txBox="1"/>
          <p:nvPr/>
        </p:nvSpPr>
        <p:spPr>
          <a:xfrm>
            <a:off x="449989" y="2755146"/>
            <a:ext cx="452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此方程有两个不相等的实数根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1609667-B0A2-7365-2216-79107A11DB22}"/>
              </a:ext>
            </a:extLst>
          </p:cNvPr>
          <p:cNvSpPr txBox="1"/>
          <p:nvPr/>
        </p:nvSpPr>
        <p:spPr>
          <a:xfrm>
            <a:off x="449989" y="3706122"/>
            <a:ext cx="6563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）解：把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代入方程，得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8A901DC-728E-A510-C709-BC00FCD76DD2}"/>
              </a:ext>
            </a:extLst>
          </p:cNvPr>
          <p:cNvSpPr txBox="1"/>
          <p:nvPr/>
        </p:nvSpPr>
        <p:spPr>
          <a:xfrm>
            <a:off x="449989" y="4181610"/>
            <a:ext cx="1989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2F84DE4-16AF-43FC-6071-BAE667D4A4DB}"/>
              </a:ext>
            </a:extLst>
          </p:cNvPr>
          <p:cNvSpPr txBox="1"/>
          <p:nvPr/>
        </p:nvSpPr>
        <p:spPr>
          <a:xfrm>
            <a:off x="449989" y="4657098"/>
            <a:ext cx="66189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2039.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6" name="yt_shape_11216"/>
          <p:cNvSpPr txBox="1"/>
          <p:nvPr/>
        </p:nvSpPr>
        <p:spPr>
          <a:xfrm>
            <a:off x="540000" y="900000"/>
            <a:ext cx="6529031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利用根的判别式求字母的值或取值范围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17" name="yt_shape_11217"/>
              <p:cNvSpPr txBox="1"/>
              <p:nvPr/>
            </p:nvSpPr>
            <p:spPr>
              <a:xfrm>
                <a:off x="540000" y="1389434"/>
                <a:ext cx="6601166" cy="20802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的一元二次方程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有实数根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）根据题意，得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17" name="yt_shape_11217" descr="{&quot;rangeId&quot;:1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6601166" cy="2080249"/>
              </a:xfrm>
              <a:prstGeom prst="rect">
                <a:avLst/>
              </a:prstGeom>
              <a:blipFill>
                <a:blip r:embed="rId2"/>
                <a:stretch>
                  <a:fillRect l="-2865" t="-2639" r="-1941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418299" title="H_25.973701">
            <a:extLst>
              <a:ext uri="{FF2B5EF4-FFF2-40B4-BE49-F238E27FC236}">
                <a16:creationId xmlns:a16="http://schemas.microsoft.com/office/drawing/2014/main" id="{6F6BC3C4-0821-A0B6-ABDF-317674DB04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6DF628D-6C49-4C82-96A4-3B1640DA994D}"/>
              </a:ext>
            </a:extLst>
          </p:cNvPr>
          <p:cNvSpPr txBox="1"/>
          <p:nvPr/>
        </p:nvSpPr>
        <p:spPr>
          <a:xfrm>
            <a:off x="449989" y="2293604"/>
            <a:ext cx="6482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）根据题意，得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A4C36F3-5BE7-0941-1C4E-0AE0B321B032}"/>
                  </a:ext>
                </a:extLst>
              </p:cNvPr>
              <p:cNvSpPr txBox="1"/>
              <p:nvPr/>
            </p:nvSpPr>
            <p:spPr>
              <a:xfrm>
                <a:off x="449989" y="2769092"/>
                <a:ext cx="1624712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0, 'hasSerialNum': 1}">
                <a:extLst>
                  <a:ext uri="{FF2B5EF4-FFF2-40B4-BE49-F238E27FC236}">
                    <a16:creationId xmlns:a16="http://schemas.microsoft.com/office/drawing/2014/main" id="{BA4C36F3-5BE7-0941-1C4E-0AE0B321B0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69092"/>
                <a:ext cx="1624712" cy="727279"/>
              </a:xfrm>
              <a:prstGeom prst="rect">
                <a:avLst/>
              </a:prstGeom>
              <a:blipFill>
                <a:blip r:embed="rId4"/>
                <a:stretch>
                  <a:fillRect l="-6015" r="-6015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21" name="yt_shape_11221"/>
              <p:cNvSpPr txBox="1"/>
              <p:nvPr/>
            </p:nvSpPr>
            <p:spPr>
              <a:xfrm>
                <a:off x="540119" y="900000"/>
                <a:ext cx="11492915" cy="564007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是符合条件的最大整数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且一元二次方程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07a77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有一个相同的根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求此时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）由（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）知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的最大整数值为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，此时方程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spc="150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即为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spc="150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7077c"/>
                  </a:rPr>
                  <a:t> 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一元二次方程（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spc="150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与方程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spc="150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4_8c461"/>
                  </a:rPr>
                  <a:t>有一个相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同的根，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当相同的根为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当相同的根为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的值为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21" name="yt_shape_11221" descr="{&quot;rangeId&quot;:11,&quot;NoSplit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640070"/>
              </a:xfrm>
              <a:prstGeom prst="rect">
                <a:avLst/>
              </a:prstGeom>
              <a:blipFill>
                <a:blip r:embed="rId2"/>
                <a:stretch>
                  <a:fillRect l="-1645" t="-973" b="-8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6D8EFED-4660-0095-E7B9-A3D93068CA6D}"/>
              </a:ext>
            </a:extLst>
          </p:cNvPr>
          <p:cNvSpPr txBox="1"/>
          <p:nvPr/>
        </p:nvSpPr>
        <p:spPr>
          <a:xfrm>
            <a:off x="450108" y="1804170"/>
            <a:ext cx="11294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）由（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）知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的最大整数值为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，此时方程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15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15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7077c"/>
              </a:rPr>
              <a:t> 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40BB765-7A94-55EA-66D6-BA87B134EF51}"/>
              </a:ext>
            </a:extLst>
          </p:cNvPr>
          <p:cNvSpPr txBox="1"/>
          <p:nvPr/>
        </p:nvSpPr>
        <p:spPr>
          <a:xfrm>
            <a:off x="450108" y="2279658"/>
            <a:ext cx="1715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41565B-8B28-7E43-41C4-072E61A008EC}"/>
              </a:ext>
            </a:extLst>
          </p:cNvPr>
          <p:cNvSpPr txBox="1"/>
          <p:nvPr/>
        </p:nvSpPr>
        <p:spPr>
          <a:xfrm>
            <a:off x="450108" y="2755146"/>
            <a:ext cx="2907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15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15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EDAD830-8396-7341-A60C-821F3009024D}"/>
              </a:ext>
            </a:extLst>
          </p:cNvPr>
          <p:cNvSpPr txBox="1"/>
          <p:nvPr/>
        </p:nvSpPr>
        <p:spPr>
          <a:xfrm>
            <a:off x="450108" y="3230634"/>
            <a:ext cx="11182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一元二次方程（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15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与方程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15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4_8c461"/>
              </a:rPr>
              <a:t>有一个相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707E99F-1857-DE51-62E7-3D066EE75350}"/>
              </a:ext>
            </a:extLst>
          </p:cNvPr>
          <p:cNvSpPr txBox="1"/>
          <p:nvPr/>
        </p:nvSpPr>
        <p:spPr>
          <a:xfrm>
            <a:off x="450108" y="3706122"/>
            <a:ext cx="147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同的根，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B2AF4E0-AD2A-2A3E-7BA5-9231B34D687E}"/>
                  </a:ext>
                </a:extLst>
              </p:cNvPr>
              <p:cNvSpPr txBox="1"/>
              <p:nvPr/>
            </p:nvSpPr>
            <p:spPr>
              <a:xfrm>
                <a:off x="450108" y="4181610"/>
                <a:ext cx="8585517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当相同的根为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1, 'NoSplit': 1}">
                <a:extLst>
                  <a:ext uri="{FF2B5EF4-FFF2-40B4-BE49-F238E27FC236}">
                    <a16:creationId xmlns:a16="http://schemas.microsoft.com/office/drawing/2014/main" id="{AB2AF4E0-AD2A-2A3E-7BA5-9231B34D68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81610"/>
                <a:ext cx="8585517" cy="766077"/>
              </a:xfrm>
              <a:prstGeom prst="rect">
                <a:avLst/>
              </a:prstGeom>
              <a:blipFill>
                <a:blip r:embed="rId3"/>
                <a:stretch>
                  <a:fillRect l="-1136" r="-106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17C4A79B-5F32-7CF3-C667-CF114D7334CA}"/>
              </a:ext>
            </a:extLst>
          </p:cNvPr>
          <p:cNvSpPr txBox="1"/>
          <p:nvPr/>
        </p:nvSpPr>
        <p:spPr>
          <a:xfrm>
            <a:off x="450108" y="4854075"/>
            <a:ext cx="8747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当相同的根为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DE4DBF-D71A-93ED-3304-84C4F5F42039}"/>
              </a:ext>
            </a:extLst>
          </p:cNvPr>
          <p:cNvSpPr txBox="1"/>
          <p:nvPr/>
        </p:nvSpPr>
        <p:spPr>
          <a:xfrm>
            <a:off x="450108" y="5329563"/>
            <a:ext cx="3478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CE66267-D3A2-96FB-2F2A-4B80ABF04089}"/>
                  </a:ext>
                </a:extLst>
              </p:cNvPr>
              <p:cNvSpPr txBox="1"/>
              <p:nvPr/>
            </p:nvSpPr>
            <p:spPr>
              <a:xfrm>
                <a:off x="450108" y="5805051"/>
                <a:ext cx="2219643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的值为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0" name="文本框 9" descr="{'rangeId': 11, 'NoSplit': 1}">
                <a:extLst>
                  <a:ext uri="{FF2B5EF4-FFF2-40B4-BE49-F238E27FC236}">
                    <a16:creationId xmlns:a16="http://schemas.microsoft.com/office/drawing/2014/main" id="{4CE66267-D3A2-96FB-2F2A-4B80ABF040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805051"/>
                <a:ext cx="2219643" cy="727279"/>
              </a:xfrm>
              <a:prstGeom prst="rect">
                <a:avLst/>
              </a:prstGeom>
              <a:blipFill>
                <a:blip r:embed="rId4"/>
                <a:stretch>
                  <a:fillRect l="-4396" r="-4396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4" name="yt_shape_11224"/>
          <p:cNvSpPr txBox="1"/>
          <p:nvPr/>
        </p:nvSpPr>
        <p:spPr>
          <a:xfrm>
            <a:off x="540000" y="900000"/>
            <a:ext cx="5913478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利用根的判别式确定三角形的形状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25" name="yt_shape_11225"/>
              <p:cNvSpPr txBox="1"/>
              <p:nvPr/>
            </p:nvSpPr>
            <p:spPr>
              <a:xfrm>
                <a:off x="540119" y="1389434"/>
                <a:ext cx="11492915" cy="3788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是三角形的三边长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的一元二次方程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e8b58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有两个相等的实数根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试判断此三角形的形状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为直角三角形，理由如下：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的方程（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有两个相等的实数根，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是直角三角形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25" name="yt_shape_11225" descr="{&quot;rangeId&quot;: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3788666"/>
              </a:xfrm>
              <a:prstGeom prst="rect">
                <a:avLst/>
              </a:prstGeom>
              <a:blipFill>
                <a:blip r:embed="rId2"/>
                <a:stretch>
                  <a:fillRect l="-1645" t="-1449" b="-40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418363" title="H_25.973701">
            <a:extLst>
              <a:ext uri="{FF2B5EF4-FFF2-40B4-BE49-F238E27FC236}">
                <a16:creationId xmlns:a16="http://schemas.microsoft.com/office/drawing/2014/main" id="{BFE184D3-BC69-B3C9-343A-986D961600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8D5396D-C52D-BF5B-83FB-DDD9925A96D6}"/>
              </a:ext>
            </a:extLst>
          </p:cNvPr>
          <p:cNvSpPr txBox="1"/>
          <p:nvPr/>
        </p:nvSpPr>
        <p:spPr>
          <a:xfrm>
            <a:off x="450108" y="2451846"/>
            <a:ext cx="537121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为直角三角形，理由如下：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E02CB17-A1C0-3965-78A1-9F93C795FA36}"/>
                  </a:ext>
                </a:extLst>
              </p:cNvPr>
              <p:cNvSpPr txBox="1"/>
              <p:nvPr/>
            </p:nvSpPr>
            <p:spPr>
              <a:xfrm>
                <a:off x="450108" y="2927334"/>
                <a:ext cx="8934894" cy="7273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关于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的方程（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有两个相等的实数根，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7, 'hasSerialNum': 1}">
                <a:extLst>
                  <a:ext uri="{FF2B5EF4-FFF2-40B4-BE49-F238E27FC236}">
                    <a16:creationId xmlns:a16="http://schemas.microsoft.com/office/drawing/2014/main" id="{4E02CB17-A1C0-3965-78A1-9F93C795FA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27334"/>
                <a:ext cx="8934894" cy="727342"/>
              </a:xfrm>
              <a:prstGeom prst="rect">
                <a:avLst/>
              </a:prstGeom>
              <a:blipFill>
                <a:blip r:embed="rId4"/>
                <a:stretch>
                  <a:fillRect l="-1091" r="-1023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0D2BD02-01E3-6BD4-6227-BAC41AD479C3}"/>
                  </a:ext>
                </a:extLst>
              </p:cNvPr>
              <p:cNvSpPr txBox="1"/>
              <p:nvPr/>
            </p:nvSpPr>
            <p:spPr>
              <a:xfrm>
                <a:off x="450108" y="3561064"/>
                <a:ext cx="5039169" cy="7273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7, 'hasSerialNum': 1}">
                <a:extLst>
                  <a:ext uri="{FF2B5EF4-FFF2-40B4-BE49-F238E27FC236}">
                    <a16:creationId xmlns:a16="http://schemas.microsoft.com/office/drawing/2014/main" id="{90D2BD02-01E3-6BD4-6227-BAC41AD479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561064"/>
                <a:ext cx="5039169" cy="727342"/>
              </a:xfrm>
              <a:prstGeom prst="rect">
                <a:avLst/>
              </a:prstGeom>
              <a:blipFill>
                <a:blip r:embed="rId5"/>
                <a:stretch>
                  <a:fillRect l="-1937" r="-1937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2D4E0AA2-28F4-F6B4-ECDA-F16EE33A464B}"/>
              </a:ext>
            </a:extLst>
          </p:cNvPr>
          <p:cNvSpPr txBox="1"/>
          <p:nvPr/>
        </p:nvSpPr>
        <p:spPr>
          <a:xfrm>
            <a:off x="450108" y="4194794"/>
            <a:ext cx="20580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D892C38-8A61-DB00-854F-F944D194AF8E}"/>
              </a:ext>
            </a:extLst>
          </p:cNvPr>
          <p:cNvSpPr txBox="1"/>
          <p:nvPr/>
        </p:nvSpPr>
        <p:spPr>
          <a:xfrm>
            <a:off x="450108" y="4670282"/>
            <a:ext cx="3313811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9" name="yt_shape_11229"/>
          <p:cNvSpPr txBox="1"/>
          <p:nvPr/>
        </p:nvSpPr>
        <p:spPr>
          <a:xfrm>
            <a:off x="540000" y="900000"/>
            <a:ext cx="406681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根的判别式与四边形</a:t>
            </a:r>
          </a:p>
        </p:txBody>
      </p:sp>
      <p:sp>
        <p:nvSpPr>
          <p:cNvPr id="11230" name="yt_shape_11230"/>
          <p:cNvSpPr txBox="1"/>
          <p:nvPr/>
        </p:nvSpPr>
        <p:spPr>
          <a:xfrm>
            <a:off x="540119" y="133864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0f5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231" name="yt_shape_11231"/>
          <p:cNvSpPr txBox="1"/>
          <p:nvPr/>
        </p:nvSpPr>
        <p:spPr>
          <a:xfrm>
            <a:off x="540000" y="2298081"/>
            <a:ext cx="109020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如果方程有两个相等的实数根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试判断四边形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232" name="yt_shape_11232"/>
          <p:cNvSpPr txBox="1"/>
          <p:nvPr/>
        </p:nvSpPr>
        <p:spPr>
          <a:xfrm>
            <a:off x="540119" y="2777384"/>
            <a:ext cx="11492915" cy="9467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则这个一元二次方程的根为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smtClean="0">
                <a:latin typeface="Times New Roman"/>
              </a:rPr>
              <a:t>⁠</a:t>
            </a:r>
            <a:r>
              <a:rPr sz="20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</a:t>
            </a:r>
            <a:r>
              <a:rPr sz="3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1234" name="yt_shape_11234"/>
          <p:cNvSpPr txBox="1"/>
          <p:nvPr/>
        </p:nvSpPr>
        <p:spPr>
          <a:xfrm>
            <a:off x="540000" y="3331790"/>
            <a:ext cx="9948236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是菱形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一元二次方程（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有两个相等的实数根，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分别为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▱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的对角线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的长，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的长，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▱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的对角线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互相垂直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是菱形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14121418423">
            <a:extLst>
              <a:ext uri="{FF2B5EF4-FFF2-40B4-BE49-F238E27FC236}">
                <a16:creationId xmlns:a16="http://schemas.microsoft.com/office/drawing/2014/main" id="{901B3AF5-D089-C046-B398-C7366E756C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81F47A7-B662-C93D-2F0A-CA7FF6287642}"/>
              </a:ext>
            </a:extLst>
          </p:cNvPr>
          <p:cNvSpPr txBox="1"/>
          <p:nvPr/>
        </p:nvSpPr>
        <p:spPr>
          <a:xfrm>
            <a:off x="9192344" y="2681366"/>
            <a:ext cx="1862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40503050406030204" pitchFamily="48" charset="0"/>
                <a:ea typeface="Cambria Math" panose="02040503050406030204" pitchFamily="48" charset="0"/>
                <a:cs typeface="+mn-cs"/>
                <a:sym typeface="_⨹_1_4c9fa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40503050406030204" pitchFamily="48" charset="0"/>
                <a:ea typeface="Cambria Math" panose="02040503050406030204" pitchFamily="48" charset="0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40503050406030204" pitchFamily="48" charset="0"/>
                <a:ea typeface="Cambria Math" panose="02040503050406030204" pitchFamily="48" charset="0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E67AD7B-5630-13FC-E008-110A7B1300AD}"/>
                  </a:ext>
                </a:extLst>
              </p:cNvPr>
              <p:cNvSpPr txBox="1"/>
              <p:nvPr/>
            </p:nvSpPr>
            <p:spPr>
              <a:xfrm>
                <a:off x="10775210" y="2720095"/>
                <a:ext cx="900939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E67AD7B-5630-13FC-E008-110A7B1300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75210" y="2720095"/>
                <a:ext cx="900939" cy="5557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B760D54-B7B4-7ED2-A307-8661A027BF51}"/>
              </a:ext>
            </a:extLst>
          </p:cNvPr>
          <p:cNvSpPr txBox="1"/>
          <p:nvPr/>
        </p:nvSpPr>
        <p:spPr>
          <a:xfrm>
            <a:off x="449989" y="3284984"/>
            <a:ext cx="5871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9AA3C35-1C46-4C09-05C3-95D70B8A9C92}"/>
              </a:ext>
            </a:extLst>
          </p:cNvPr>
          <p:cNvSpPr txBox="1"/>
          <p:nvPr/>
        </p:nvSpPr>
        <p:spPr>
          <a:xfrm>
            <a:off x="449989" y="3760472"/>
            <a:ext cx="10032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一元二次方程（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有两个相等的实数根，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092394D-767A-3911-B0AE-2FA47D0E8320}"/>
              </a:ext>
            </a:extLst>
          </p:cNvPr>
          <p:cNvSpPr txBox="1"/>
          <p:nvPr/>
        </p:nvSpPr>
        <p:spPr>
          <a:xfrm>
            <a:off x="449989" y="4235960"/>
            <a:ext cx="77334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47990E1-9334-7351-988F-A4B7159F8C82}"/>
              </a:ext>
            </a:extLst>
          </p:cNvPr>
          <p:cNvSpPr txBox="1"/>
          <p:nvPr/>
        </p:nvSpPr>
        <p:spPr>
          <a:xfrm>
            <a:off x="449989" y="4711448"/>
            <a:ext cx="9335198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▱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的对角线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65A643D-39E9-2D70-2BB9-315B398B7315}"/>
              </a:ext>
            </a:extLst>
          </p:cNvPr>
          <p:cNvSpPr txBox="1"/>
          <p:nvPr/>
        </p:nvSpPr>
        <p:spPr>
          <a:xfrm>
            <a:off x="449989" y="5186936"/>
            <a:ext cx="547598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▱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的对角线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互相垂直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051CD01-D31A-AEF4-F0D9-6912BC6DC294}"/>
              </a:ext>
            </a:extLst>
          </p:cNvPr>
          <p:cNvSpPr txBox="1"/>
          <p:nvPr/>
        </p:nvSpPr>
        <p:spPr>
          <a:xfrm>
            <a:off x="449989" y="5662424"/>
            <a:ext cx="3280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1071</Words>
  <Application>Microsoft Office PowerPoint</Application>
  <PresentationFormat>宽屏</PresentationFormat>
  <Paragraphs>82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,isEnd</vt:lpstr>
      <vt:lpstr>_⨹_1_07a77</vt:lpstr>
      <vt:lpstr>_⨹_1_4c9fa</vt:lpstr>
      <vt:lpstr>_⨹_1_7077c</vt:lpstr>
      <vt:lpstr>_⨹_1_a0f54</vt:lpstr>
      <vt:lpstr>_⨹_1_e8b58</vt:lpstr>
      <vt:lpstr>_⨹_4_8c461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2024-04-26T08:46:26Z</dcterms:created>
  <dcterms:modified xsi:type="dcterms:W3CDTF">2024-04-28T02:05:32Z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