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64" r:id="rId4"/>
    <p:sldId id="363" r:id="rId5"/>
    <p:sldId id="362" r:id="rId6"/>
    <p:sldId id="360" r:id="rId7"/>
    <p:sldId id="359" r:id="rId8"/>
    <p:sldId id="358" r:id="rId9"/>
    <p:sldId id="357" r:id="rId10"/>
    <p:sldId id="355" r:id="rId11"/>
    <p:sldId id="353" r:id="rId12"/>
    <p:sldId id="352" r:id="rId13"/>
    <p:sldId id="351" r:id="rId14"/>
    <p:sldId id="350" r:id="rId15"/>
    <p:sldId id="349" r:id="rId16"/>
    <p:sldId id="348" r:id="rId17"/>
    <p:sldId id="346" r:id="rId18"/>
    <p:sldId id="345" r:id="rId19"/>
    <p:sldId id="344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2D69A7-1018-492F-AFA1-478B6D5C7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857500"/>
            <a:ext cx="96583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60465-490E-50A9-2631-A3BEFB1DC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6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E04269-20B0-4D0F-BEC7-247850CE8F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352" y="4077072"/>
            <a:ext cx="6960136" cy="261982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F05FC16-0E45-403C-865C-50AA869BB2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000"/>
            <a:ext cx="11340000" cy="12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63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296B5-7935-6AC4-80D4-A7C9036FA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BC524-C1B1-C696-3D1F-797CC9139522}"/>
              </a:ext>
            </a:extLst>
          </p:cNvPr>
          <p:cNvSpPr/>
          <p:nvPr/>
        </p:nvSpPr>
        <p:spPr bwMode="white">
          <a:xfrm>
            <a:off x="10416480" y="4077072"/>
            <a:ext cx="648072" cy="58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3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0D9EE-992A-C837-3AD1-380061B00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12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C47CC-8928-56D2-8A0A-97CCC96E3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79002-9FF3-70B2-91C9-DAC3EA2D65CE}"/>
              </a:ext>
            </a:extLst>
          </p:cNvPr>
          <p:cNvSpPr/>
          <p:nvPr/>
        </p:nvSpPr>
        <p:spPr bwMode="white">
          <a:xfrm>
            <a:off x="10416480" y="4788368"/>
            <a:ext cx="576064" cy="6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3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720DA-57FD-7E33-7687-5259E496A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9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BC3669-0A42-4FCC-A56D-211E0B70F0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7" b="14277"/>
          <a:stretch/>
        </p:blipFill>
        <p:spPr>
          <a:xfrm>
            <a:off x="4727848" y="4589912"/>
            <a:ext cx="1861336" cy="215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36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45929-3105-E896-F36B-7AE3B4458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9A92D-09FF-5AD3-507A-E546B955C4E4}"/>
              </a:ext>
            </a:extLst>
          </p:cNvPr>
          <p:cNvSpPr/>
          <p:nvPr/>
        </p:nvSpPr>
        <p:spPr bwMode="white">
          <a:xfrm>
            <a:off x="1435919" y="4214776"/>
            <a:ext cx="418942" cy="33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CBBA3-0399-75AE-3F8C-D7ECBCA0470B}"/>
              </a:ext>
            </a:extLst>
          </p:cNvPr>
          <p:cNvSpPr/>
          <p:nvPr/>
        </p:nvSpPr>
        <p:spPr bwMode="white">
          <a:xfrm>
            <a:off x="4654156" y="4205251"/>
            <a:ext cx="380856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0E88EA-96D8-D6EC-E787-7C108DB5B45F}"/>
              </a:ext>
            </a:extLst>
          </p:cNvPr>
          <p:cNvSpPr/>
          <p:nvPr/>
        </p:nvSpPr>
        <p:spPr bwMode="white">
          <a:xfrm>
            <a:off x="4225692" y="4862460"/>
            <a:ext cx="1761460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8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3ECA4-9907-129D-65C5-C2DC6B392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7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11C8A-A357-11A5-29F2-89D177E93905}"/>
              </a:ext>
            </a:extLst>
          </p:cNvPr>
          <p:cNvSpPr/>
          <p:nvPr/>
        </p:nvSpPr>
        <p:spPr bwMode="white">
          <a:xfrm>
            <a:off x="1435919" y="2120938"/>
            <a:ext cx="3799042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5D10E-AE17-316D-8711-26A5F5C9CDB1}"/>
              </a:ext>
            </a:extLst>
          </p:cNvPr>
          <p:cNvSpPr/>
          <p:nvPr/>
        </p:nvSpPr>
        <p:spPr bwMode="white">
          <a:xfrm>
            <a:off x="1378790" y="2827038"/>
            <a:ext cx="1675768" cy="35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50D82BF-878D-45C1-B166-2C1697E6F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008"/>
            <a:ext cx="11340000" cy="277766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A993F0-D058-4908-A423-8F438C2A14ED}"/>
              </a:ext>
            </a:extLst>
          </p:cNvPr>
          <p:cNvSpPr/>
          <p:nvPr/>
        </p:nvSpPr>
        <p:spPr bwMode="white">
          <a:xfrm>
            <a:off x="1435919" y="4360079"/>
            <a:ext cx="1256826" cy="37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56BA6-4F36-4945-A14F-94D8518D7CBE}"/>
              </a:ext>
            </a:extLst>
          </p:cNvPr>
          <p:cNvSpPr/>
          <p:nvPr/>
        </p:nvSpPr>
        <p:spPr bwMode="white">
          <a:xfrm>
            <a:off x="7681964" y="5066426"/>
            <a:ext cx="828362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4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D9B3F-B574-662E-89C1-A12F0AC67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21F4B5-E3CA-86DC-E082-4282B6CA3976}"/>
              </a:ext>
            </a:extLst>
          </p:cNvPr>
          <p:cNvSpPr/>
          <p:nvPr/>
        </p:nvSpPr>
        <p:spPr bwMode="white">
          <a:xfrm>
            <a:off x="4397078" y="4160132"/>
            <a:ext cx="1904282" cy="35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11C36-42C2-15D9-FF23-941726A18CBD}"/>
              </a:ext>
            </a:extLst>
          </p:cNvPr>
          <p:cNvSpPr/>
          <p:nvPr/>
        </p:nvSpPr>
        <p:spPr bwMode="white">
          <a:xfrm>
            <a:off x="2321410" y="4875100"/>
            <a:ext cx="333249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4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5EDB2-A099-5A55-ACCE-63316C329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422FCD-89AA-11B7-6321-96C9B0886280}"/>
              </a:ext>
            </a:extLst>
          </p:cNvPr>
          <p:cNvSpPr/>
          <p:nvPr/>
        </p:nvSpPr>
        <p:spPr bwMode="white">
          <a:xfrm>
            <a:off x="5539647" y="3465112"/>
            <a:ext cx="3113501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8E119-9C72-2C01-351E-3E35DF380B63}"/>
              </a:ext>
            </a:extLst>
          </p:cNvPr>
          <p:cNvSpPr/>
          <p:nvPr/>
        </p:nvSpPr>
        <p:spPr bwMode="white">
          <a:xfrm>
            <a:off x="988413" y="4180360"/>
            <a:ext cx="437984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6C89E-90A9-18F8-5D2D-1AA99BD4CB49}"/>
              </a:ext>
            </a:extLst>
          </p:cNvPr>
          <p:cNvSpPr/>
          <p:nvPr/>
        </p:nvSpPr>
        <p:spPr bwMode="white">
          <a:xfrm>
            <a:off x="6348967" y="4161287"/>
            <a:ext cx="856926" cy="36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59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66FA1-EA76-4296-122C-9643A79AA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AE4A7-0257-326C-1D5C-D740EFBC8EAE}"/>
              </a:ext>
            </a:extLst>
          </p:cNvPr>
          <p:cNvSpPr/>
          <p:nvPr/>
        </p:nvSpPr>
        <p:spPr bwMode="white">
          <a:xfrm>
            <a:off x="9909974" y="2128642"/>
            <a:ext cx="1171133" cy="3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F4C2B-09DC-A4AD-F2AB-079E12BBBC6B}"/>
              </a:ext>
            </a:extLst>
          </p:cNvPr>
          <p:cNvSpPr/>
          <p:nvPr/>
        </p:nvSpPr>
        <p:spPr bwMode="white">
          <a:xfrm>
            <a:off x="3978136" y="3509411"/>
            <a:ext cx="476070" cy="3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C0D23C7-C70D-442D-8C06-4318017086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2639616" y="4054737"/>
            <a:ext cx="6912768" cy="266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070F7-4785-DE2D-0728-FC591A992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42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32772-3748-C409-586C-DA44B6C302AC}"/>
              </a:ext>
            </a:extLst>
          </p:cNvPr>
          <p:cNvSpPr/>
          <p:nvPr/>
        </p:nvSpPr>
        <p:spPr bwMode="white">
          <a:xfrm>
            <a:off x="10614559" y="3385803"/>
            <a:ext cx="314206" cy="3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50CC6F-1B15-4B8C-8568-626473383D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5" r="73548" b="16499"/>
          <a:stretch/>
        </p:blipFill>
        <p:spPr>
          <a:xfrm>
            <a:off x="7899884" y="4149080"/>
            <a:ext cx="2999696" cy="2520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F9D88-AE46-2B8F-A823-97F9F615A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8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EE95B3-7B8A-428D-A720-36B2E0686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0" b="50542"/>
          <a:stretch/>
        </p:blipFill>
        <p:spPr>
          <a:xfrm>
            <a:off x="983432" y="4032312"/>
            <a:ext cx="10473551" cy="19889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CD8E6-5AE4-454D-AFDD-4BACA95A315D}"/>
              </a:ext>
            </a:extLst>
          </p:cNvPr>
          <p:cNvSpPr/>
          <p:nvPr/>
        </p:nvSpPr>
        <p:spPr bwMode="white">
          <a:xfrm>
            <a:off x="8810031" y="4156196"/>
            <a:ext cx="1294911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54E6A7-AE25-4E1C-A792-6A816BFC54AE}"/>
              </a:ext>
            </a:extLst>
          </p:cNvPr>
          <p:cNvSpPr/>
          <p:nvPr/>
        </p:nvSpPr>
        <p:spPr bwMode="white">
          <a:xfrm>
            <a:off x="10304892" y="4870921"/>
            <a:ext cx="1047355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8511D2-9131-415C-A6AB-19FFF92A7EFA}"/>
              </a:ext>
            </a:extLst>
          </p:cNvPr>
          <p:cNvSpPr/>
          <p:nvPr/>
        </p:nvSpPr>
        <p:spPr bwMode="white">
          <a:xfrm>
            <a:off x="1592802" y="5518939"/>
            <a:ext cx="580806" cy="33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8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2F7A5-DF3C-6117-D35C-5BCCB5FE8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58"/>
          <a:stretch/>
        </p:blipFill>
        <p:spPr>
          <a:xfrm>
            <a:off x="360000" y="1268760"/>
            <a:ext cx="11340000" cy="203254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348EED-8308-4E35-4550-634976D779E1}"/>
              </a:ext>
            </a:extLst>
          </p:cNvPr>
          <p:cNvSpPr/>
          <p:nvPr/>
        </p:nvSpPr>
        <p:spPr bwMode="white">
          <a:xfrm>
            <a:off x="7491536" y="1443018"/>
            <a:ext cx="904534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3B344-F47A-D9AE-3331-B50B9585E8E3}"/>
              </a:ext>
            </a:extLst>
          </p:cNvPr>
          <p:cNvSpPr/>
          <p:nvPr/>
        </p:nvSpPr>
        <p:spPr bwMode="white">
          <a:xfrm>
            <a:off x="10357481" y="2119625"/>
            <a:ext cx="476070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538135-D799-84FC-14D8-68A29FA36FE3}"/>
              </a:ext>
            </a:extLst>
          </p:cNvPr>
          <p:cNvSpPr/>
          <p:nvPr/>
        </p:nvSpPr>
        <p:spPr bwMode="white">
          <a:xfrm>
            <a:off x="1007455" y="2786701"/>
            <a:ext cx="2085188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12DE8BF-F578-421F-B9C7-C5EEE67478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 b="14391"/>
          <a:stretch/>
        </p:blipFill>
        <p:spPr>
          <a:xfrm>
            <a:off x="4727848" y="3429000"/>
            <a:ext cx="3371752" cy="234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0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9B710-4865-00C3-80FF-A48B854EFB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1"/>
          <a:stretch/>
        </p:blipFill>
        <p:spPr>
          <a:xfrm>
            <a:off x="360000" y="1224000"/>
            <a:ext cx="11340000" cy="34291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876C85E-C0F1-4762-9A63-9F91E4FA8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156" y="4653988"/>
            <a:ext cx="5211688" cy="20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80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717B0-1CC8-ACA9-22A8-DC402F793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832"/>
            <a:ext cx="11340000" cy="44802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8DCF58-8566-EAA9-52B9-9DBA76B09BB9}"/>
              </a:ext>
            </a:extLst>
          </p:cNvPr>
          <p:cNvSpPr/>
          <p:nvPr/>
        </p:nvSpPr>
        <p:spPr bwMode="white">
          <a:xfrm>
            <a:off x="191344" y="5893039"/>
            <a:ext cx="2880320" cy="60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9A77632-02B1-4376-88B3-3F66AF4FC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85243"/>
          <a:stretch/>
        </p:blipFill>
        <p:spPr>
          <a:xfrm>
            <a:off x="289605" y="1230461"/>
            <a:ext cx="10788576" cy="6061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A8C65E2-236C-4BCF-B1A0-DC2271DBE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3356992"/>
            <a:ext cx="2232248" cy="243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1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D5BD8-071D-3E56-402C-860E4BE23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7B1C4-0001-0360-2BFF-A04FFF22FB94}"/>
              </a:ext>
            </a:extLst>
          </p:cNvPr>
          <p:cNvSpPr/>
          <p:nvPr/>
        </p:nvSpPr>
        <p:spPr bwMode="white">
          <a:xfrm>
            <a:off x="4644634" y="4975704"/>
            <a:ext cx="828362" cy="37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9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1DD1D-687D-2276-1D6D-BC67EA776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BAD49-3A32-EA33-363C-02F2C2FCA6F4}"/>
              </a:ext>
            </a:extLst>
          </p:cNvPr>
          <p:cNvSpPr/>
          <p:nvPr/>
        </p:nvSpPr>
        <p:spPr bwMode="white">
          <a:xfrm>
            <a:off x="2673702" y="2148158"/>
            <a:ext cx="856926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1C1DE-7EA7-CFA1-D8BC-4ACE66DA26A8}"/>
              </a:ext>
            </a:extLst>
          </p:cNvPr>
          <p:cNvSpPr/>
          <p:nvPr/>
        </p:nvSpPr>
        <p:spPr bwMode="white">
          <a:xfrm>
            <a:off x="8615062" y="2853187"/>
            <a:ext cx="2208966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ED6B6-59F0-AF24-492A-A33D532338A0}"/>
              </a:ext>
            </a:extLst>
          </p:cNvPr>
          <p:cNvSpPr/>
          <p:nvPr/>
        </p:nvSpPr>
        <p:spPr bwMode="white">
          <a:xfrm>
            <a:off x="969370" y="3586797"/>
            <a:ext cx="2113753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C054B11-EE1F-4A78-AA7C-F1AF29FE76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2" b="16239"/>
          <a:stretch/>
        </p:blipFill>
        <p:spPr>
          <a:xfrm>
            <a:off x="6953020" y="3772581"/>
            <a:ext cx="1667530" cy="277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7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64670-7152-8299-D1AE-D70FED238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5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DA5186-07F4-4DDE-B598-C26B5469BC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2615932" y="4067812"/>
            <a:ext cx="6960136" cy="26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70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45206-40F0-E0A6-B367-7E97D281B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491B6-664E-6309-1DE7-3448736815E3}"/>
              </a:ext>
            </a:extLst>
          </p:cNvPr>
          <p:cNvSpPr/>
          <p:nvPr/>
        </p:nvSpPr>
        <p:spPr bwMode="white">
          <a:xfrm>
            <a:off x="4977884" y="1433849"/>
            <a:ext cx="1656725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EAF9A-6327-3C60-3479-B4E96AF0A5B3}"/>
              </a:ext>
            </a:extLst>
          </p:cNvPr>
          <p:cNvSpPr/>
          <p:nvPr/>
        </p:nvSpPr>
        <p:spPr bwMode="white">
          <a:xfrm>
            <a:off x="7739093" y="2855100"/>
            <a:ext cx="866448" cy="3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02F9F54-7AAC-4115-A11B-2CA3F3DCCB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2615932" y="4067812"/>
            <a:ext cx="6960136" cy="26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8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2B754-2588-3B02-EBF9-19420DA09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2E80F-A3C4-2ACC-9B82-D4E3E55B686F}"/>
              </a:ext>
            </a:extLst>
          </p:cNvPr>
          <p:cNvSpPr/>
          <p:nvPr/>
        </p:nvSpPr>
        <p:spPr bwMode="white">
          <a:xfrm>
            <a:off x="7392144" y="1224000"/>
            <a:ext cx="1440160" cy="6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B17FD-2300-45D6-8428-3A99C16905BF}"/>
              </a:ext>
            </a:extLst>
          </p:cNvPr>
          <p:cNvSpPr/>
          <p:nvPr/>
        </p:nvSpPr>
        <p:spPr bwMode="white">
          <a:xfrm>
            <a:off x="3882921" y="2967516"/>
            <a:ext cx="447506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7053AB2-1F9F-4740-A328-5A12F83D6D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2615932" y="3645024"/>
            <a:ext cx="6960136" cy="26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9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25206-D8BE-3B33-243E-CCFAA3533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EBFAE-7659-B7C3-89EF-D86E19294FAC}"/>
              </a:ext>
            </a:extLst>
          </p:cNvPr>
          <p:cNvSpPr/>
          <p:nvPr/>
        </p:nvSpPr>
        <p:spPr bwMode="white">
          <a:xfrm>
            <a:off x="6816080" y="1282457"/>
            <a:ext cx="1584176" cy="56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18AB0-12E5-476F-C431-0EA1EF616EC5}"/>
              </a:ext>
            </a:extLst>
          </p:cNvPr>
          <p:cNvSpPr/>
          <p:nvPr/>
        </p:nvSpPr>
        <p:spPr bwMode="white">
          <a:xfrm>
            <a:off x="3064080" y="2920636"/>
            <a:ext cx="437984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D14DBF3-93FE-4640-A948-8AA9455D40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2615932" y="3645024"/>
            <a:ext cx="6960136" cy="26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9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73378-8FBB-0BA1-C998-AEBDBD64D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C1E5C-4BD4-53F7-D23D-3FBBB74CF77A}"/>
              </a:ext>
            </a:extLst>
          </p:cNvPr>
          <p:cNvSpPr/>
          <p:nvPr/>
        </p:nvSpPr>
        <p:spPr bwMode="white">
          <a:xfrm>
            <a:off x="10595516" y="1357582"/>
            <a:ext cx="352292" cy="3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7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1D73D-04A7-FAD1-54C7-17A7F4B49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2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A69B3C-9D42-40FD-A9A8-EC86DA41BD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6239" b="17367"/>
          <a:stretch/>
        </p:blipFill>
        <p:spPr>
          <a:xfrm>
            <a:off x="5087888" y="4747898"/>
            <a:ext cx="2736304" cy="192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55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C6640-A369-1B62-7C65-32628878D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48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A24997-31AF-4C96-B3EC-1E0DCA4C6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99747"/>
            <a:ext cx="11340000" cy="33655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680B3-67C0-44A5-AE04-C8822D476526}"/>
              </a:ext>
            </a:extLst>
          </p:cNvPr>
          <p:cNvSpPr/>
          <p:nvPr/>
        </p:nvSpPr>
        <p:spPr bwMode="white">
          <a:xfrm>
            <a:off x="263352" y="2859309"/>
            <a:ext cx="6696744" cy="135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3743BF-C641-4937-A6F9-77C661D5F82A}"/>
              </a:ext>
            </a:extLst>
          </p:cNvPr>
          <p:cNvSpPr/>
          <p:nvPr/>
        </p:nvSpPr>
        <p:spPr bwMode="white">
          <a:xfrm>
            <a:off x="335360" y="4243911"/>
            <a:ext cx="5736000" cy="57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3E4A09-B513-4F32-8B79-29F5B7E25BF6}"/>
              </a:ext>
            </a:extLst>
          </p:cNvPr>
          <p:cNvSpPr/>
          <p:nvPr/>
        </p:nvSpPr>
        <p:spPr bwMode="white">
          <a:xfrm>
            <a:off x="191344" y="4941167"/>
            <a:ext cx="3240360" cy="138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7A2A52-63A4-4806-80D7-B0B5CA8A0499}"/>
              </a:ext>
            </a:extLst>
          </p:cNvPr>
          <p:cNvSpPr/>
          <p:nvPr/>
        </p:nvSpPr>
        <p:spPr bwMode="white">
          <a:xfrm>
            <a:off x="3203360" y="5585476"/>
            <a:ext cx="7717176" cy="57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7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59113-6719-2CA7-0CF8-67A2BA457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937"/>
          </a:xfrm>
          <a:prstGeom prst="rect">
            <a:avLst/>
          </a:prstGeom>
        </p:spPr>
      </p:pic>
      <p:pic>
        <p:nvPicPr>
          <p:cNvPr id="21" name="img_16777215">
            <a:extLst>
              <a:ext uri="{FF2B5EF4-FFF2-40B4-BE49-F238E27FC236}">
                <a16:creationId xmlns:a16="http://schemas.microsoft.com/office/drawing/2014/main" id="{074C891C-36A8-405A-9CB1-0644E9EB71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6239" b="17367"/>
          <a:stretch/>
        </p:blipFill>
        <p:spPr>
          <a:xfrm>
            <a:off x="4547828" y="4546857"/>
            <a:ext cx="3096344" cy="2174286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1D92610-EF65-41C5-80A7-72ED66E5D354}"/>
              </a:ext>
            </a:extLst>
          </p:cNvPr>
          <p:cNvSpPr/>
          <p:nvPr/>
        </p:nvSpPr>
        <p:spPr bwMode="white">
          <a:xfrm>
            <a:off x="263352" y="3429000"/>
            <a:ext cx="1051316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4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768E1-14C7-F332-4FD9-73A4D2879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83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57F5B-EC05-0989-499C-53A83BD49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20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9DE4F8-C1B2-4654-BE78-7C4D70645689}"/>
              </a:ext>
            </a:extLst>
          </p:cNvPr>
          <p:cNvSpPr/>
          <p:nvPr/>
        </p:nvSpPr>
        <p:spPr bwMode="white">
          <a:xfrm>
            <a:off x="324100" y="3285688"/>
            <a:ext cx="8004147" cy="1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DC5513-99D8-4C3E-A989-1AAA28DE73EA}"/>
              </a:ext>
            </a:extLst>
          </p:cNvPr>
          <p:cNvSpPr/>
          <p:nvPr/>
        </p:nvSpPr>
        <p:spPr bwMode="white">
          <a:xfrm>
            <a:off x="263352" y="4674338"/>
            <a:ext cx="8946171" cy="14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99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70A20-5579-C970-1FB9-C52ACBBDE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219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3B530D-7DD2-43BA-8586-D7B4929758C4}"/>
              </a:ext>
            </a:extLst>
          </p:cNvPr>
          <p:cNvSpPr/>
          <p:nvPr/>
        </p:nvSpPr>
        <p:spPr bwMode="white">
          <a:xfrm>
            <a:off x="263352" y="1916832"/>
            <a:ext cx="65527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40673D-4440-41F6-88E2-D087FBCE524D}"/>
              </a:ext>
            </a:extLst>
          </p:cNvPr>
          <p:cNvSpPr/>
          <p:nvPr/>
        </p:nvSpPr>
        <p:spPr bwMode="white">
          <a:xfrm>
            <a:off x="230396" y="2605900"/>
            <a:ext cx="6585684" cy="57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A30221-C860-4801-8CC9-118CE01D1D53}"/>
              </a:ext>
            </a:extLst>
          </p:cNvPr>
          <p:cNvSpPr/>
          <p:nvPr/>
        </p:nvSpPr>
        <p:spPr bwMode="white">
          <a:xfrm>
            <a:off x="230396" y="3236862"/>
            <a:ext cx="4425444" cy="57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CE309F-55B9-4C48-B110-89755F0AAAE7}"/>
              </a:ext>
            </a:extLst>
          </p:cNvPr>
          <p:cNvSpPr/>
          <p:nvPr/>
        </p:nvSpPr>
        <p:spPr bwMode="white">
          <a:xfrm>
            <a:off x="4655840" y="3258770"/>
            <a:ext cx="3672408" cy="57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DE02794-C8F7-4FA6-B068-E8EC83E9A872}"/>
              </a:ext>
            </a:extLst>
          </p:cNvPr>
          <p:cNvSpPr/>
          <p:nvPr/>
        </p:nvSpPr>
        <p:spPr bwMode="white">
          <a:xfrm>
            <a:off x="191344" y="3929291"/>
            <a:ext cx="6912768" cy="172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2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98A27-EBCD-D726-B6BD-E8B21BD11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6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39F34-ED81-D706-BEE3-647BE4A98EC6}"/>
              </a:ext>
            </a:extLst>
          </p:cNvPr>
          <p:cNvSpPr/>
          <p:nvPr/>
        </p:nvSpPr>
        <p:spPr bwMode="white">
          <a:xfrm>
            <a:off x="10605037" y="2100806"/>
            <a:ext cx="352292" cy="3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BF3F34-40E3-4C5A-92C1-6ADDABA4DA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27828" b="16498"/>
          <a:stretch/>
        </p:blipFill>
        <p:spPr>
          <a:xfrm>
            <a:off x="8362992" y="2932495"/>
            <a:ext cx="3337008" cy="286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9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F95C8-BC71-228F-3659-AB04FB7F1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4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783F0-4181-CC48-8C61-BC430BA0BD84}"/>
              </a:ext>
            </a:extLst>
          </p:cNvPr>
          <p:cNvSpPr/>
          <p:nvPr/>
        </p:nvSpPr>
        <p:spPr bwMode="white">
          <a:xfrm>
            <a:off x="10416480" y="2636912"/>
            <a:ext cx="6954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FC3B3F-6E9C-43F0-91E1-26F8CDDD70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839416" y="3501008"/>
            <a:ext cx="10272504" cy="223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5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AF82C-77C0-4F56-176F-EB57AC3BB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6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77C8E-2A70-C86A-0F98-19BA8CFCAB91}"/>
              </a:ext>
            </a:extLst>
          </p:cNvPr>
          <p:cNvSpPr/>
          <p:nvPr/>
        </p:nvSpPr>
        <p:spPr bwMode="white">
          <a:xfrm>
            <a:off x="10624080" y="1433666"/>
            <a:ext cx="295164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8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BD92B-814E-0860-EC47-2E8730FBC6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55" y="1116776"/>
            <a:ext cx="10378829" cy="576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34677-DE87-4242-3664-288F019B2F1C}"/>
              </a:ext>
            </a:extLst>
          </p:cNvPr>
          <p:cNvSpPr/>
          <p:nvPr/>
        </p:nvSpPr>
        <p:spPr bwMode="white">
          <a:xfrm>
            <a:off x="10310156" y="1800200"/>
            <a:ext cx="4975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5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40324-1CD7-085D-7A37-81559E46BF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7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32C0F-A544-84FE-57E8-F656C4B720AA}"/>
              </a:ext>
            </a:extLst>
          </p:cNvPr>
          <p:cNvSpPr/>
          <p:nvPr/>
        </p:nvSpPr>
        <p:spPr bwMode="white">
          <a:xfrm>
            <a:off x="10488488" y="2636912"/>
            <a:ext cx="648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2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29900-45F0-21D4-E16D-CC633637D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5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35849-EA56-39D8-3323-F6E592530464}"/>
              </a:ext>
            </a:extLst>
          </p:cNvPr>
          <p:cNvSpPr/>
          <p:nvPr/>
        </p:nvSpPr>
        <p:spPr bwMode="white">
          <a:xfrm>
            <a:off x="10624080" y="2043145"/>
            <a:ext cx="304685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6BBBA7-3130-4166-B589-63247BA6BC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17" y="2780928"/>
            <a:ext cx="10233365" cy="385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1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2025-06-19T14:23:11Z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